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外阴、阴道手术尿瘘患者的处理方法</a:t>
            </a:r>
            <a:endParaRPr lang="zh-CN" altLang="zh-CN" sz="24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大部分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膀胱阴道瘘和尿道阴道瘘经阴道手术，输尿管阴道瘘则需经腹手术。如肿瘤、结核者应积极治疗原发疾病。由缺血坏死所致的产后或妇科手术后七天左右的漏尿者，一般采用较长时间留置尿管、变化体位等方法，部分病人的小瘘口偶有自愈的可能。</a:t>
            </a:r>
          </a:p>
          <a:p>
            <a:pPr algn="just">
              <a:spcAft>
                <a:spcPts val="0"/>
              </a:spcAf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93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21</cp:revision>
  <dcterms:created xsi:type="dcterms:W3CDTF">2021-03-01T08:13:56Z</dcterms:created>
  <dcterms:modified xsi:type="dcterms:W3CDTF">2021-03-07T10:30:07Z</dcterms:modified>
</cp:coreProperties>
</file>