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66700"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宫颈糜烂样改变</a:t>
            </a:r>
          </a:p>
          <a:p>
            <a:pPr marL="266700" algn="just"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随着</a:t>
            </a:r>
            <a:r>
              <a:rPr lang="zh-CN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阴道镜的发展和对于子宫颈病理生理认识的提高，“宫颈糜烂”这一术语在西方国家的妇产科教材中已被废弃，改称之为宫颈柱状上皮异位，并认为“宫颈糜烂”并不是上皮脱落溃疡的真性糜烂，而是宫颈糜烂样改变。宫颈糜烂样改变可能是宫颈原始鳞</a:t>
            </a: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柱上皮交接部的外移，也可能是炎症时的宫颈柱状上皮充血、水肿或者宫颈上皮内瘤变和宫颈癌的早期表现。</a:t>
            </a:r>
            <a:endParaRPr lang="zh-CN" altLang="zh-CN" sz="20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13</Words>
  <Application>Microsoft Office PowerPoint</Application>
  <PresentationFormat>宽屏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28</cp:revision>
  <dcterms:created xsi:type="dcterms:W3CDTF">2021-03-01T08:13:56Z</dcterms:created>
  <dcterms:modified xsi:type="dcterms:W3CDTF">2021-03-07T09:41:11Z</dcterms:modified>
</cp:coreProperties>
</file>