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足月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PROM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患者的治疗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对于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足月胎膜早破的患者，首先要评估母儿状况，如有无胎儿窘迫、脐带脱垂、绒毛膜羊膜炎等。随着破膜时间的延长，宫内感染的发生率逐渐增高，所以应在破膜超过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小时，使用抗生素预防感染，同时尽量避免频繁的阴道检查。对于无明确剖宫产指征的患者，应在破膜后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小时内给予引产。对宫颈成熟的患者，首选缩宫素引产；对于宫颈不成熟、而且无阴道分娩、促进宫颈成熟禁忌证的患者，可应用前列腺素制剂促进宫颈成熟。在试产过程中，护士应严密监测母儿情况。如出现明确剖宫产指征时，宜行剖宫产终止妊娠。</a:t>
            </a:r>
            <a:endParaRPr lang="zh-CN" altLang="zh-CN" sz="20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171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</cp:revision>
  <dcterms:created xsi:type="dcterms:W3CDTF">2021-03-01T08:13:56Z</dcterms:created>
  <dcterms:modified xsi:type="dcterms:W3CDTF">2021-03-07T09:33:01Z</dcterms:modified>
</cp:coreProperties>
</file>