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7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课堂互动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57236"/>
            <a:ext cx="913129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早产儿</a:t>
            </a:r>
            <a:r>
              <a:rPr lang="zh-CN" altLang="en-US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经阴道分娩时</a:t>
            </a: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需要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做会阴切开吗</a:t>
            </a: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——需要。减少阴道分娩过程中产道对胎头的压迫，预防新生儿颅内出血。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43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2021-03-01T08:13:56Z</dcterms:created>
  <dcterms:modified xsi:type="dcterms:W3CDTF">2021-03-07T09:24:58Z</dcterms:modified>
</cp:coreProperties>
</file>