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8" r:id="rId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3" d="100"/>
          <a:sy n="63" d="100"/>
        </p:scale>
        <p:origin x="752"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1048577"/>
          <p:cNvSpPr>
            <a:spLocks noGrp="1"/>
          </p:cNvSpPr>
          <p:nvPr>
            <p:ph type="dt" sz="half" idx="10"/>
          </p:nvPr>
        </p:nvSpPr>
        <p:spPr>
          <a:ln/>
        </p:spPr>
        <p:txBody>
          <a:bodyPr/>
          <a:lstStyle>
            <a:lvl1pPr>
              <a:defRPr/>
            </a:lvl1pPr>
          </a:lstStyle>
          <a:p>
            <a:endParaRPr/>
          </a:p>
        </p:txBody>
      </p:sp>
      <p:sp>
        <p:nvSpPr>
          <p:cNvPr id="5" name="页脚占位符 1048578"/>
          <p:cNvSpPr>
            <a:spLocks noGrp="1"/>
          </p:cNvSpPr>
          <p:nvPr>
            <p:ph type="ftr" sz="quarter" idx="11"/>
          </p:nvPr>
        </p:nvSpPr>
        <p:spPr>
          <a:ln/>
        </p:spPr>
        <p:txBody>
          <a:bodyPr/>
          <a:lstStyle>
            <a:lvl1pPr>
              <a:defRPr/>
            </a:lvl1pPr>
          </a:lstStyle>
          <a:p>
            <a:endParaRPr/>
          </a:p>
        </p:txBody>
      </p:sp>
      <p:sp>
        <p:nvSpPr>
          <p:cNvPr id="6" name="灯片编号占位符 1048579"/>
          <p:cNvSpPr>
            <a:spLocks noGrp="1"/>
          </p:cNvSpPr>
          <p:nvPr>
            <p:ph type="sldNum" sz="quarter" idx="12"/>
          </p:nvPr>
        </p:nvSpPr>
        <p:spPr>
          <a:ln/>
        </p:spPr>
        <p:txBody>
          <a:bodyPr/>
          <a:lstStyle>
            <a:lvl1pPr>
              <a:defRPr/>
            </a:lvl1pPr>
          </a:lstStyle>
          <a:p>
            <a:fld id="{0ECCA557-AEC6-4E99-B123-E6A686FC05EE}" type="slidenum">
              <a:rPr lang="en-US" altLang="zh-CN"/>
              <a:pPr/>
              <a:t>‹#›</a:t>
            </a:fld>
            <a:endParaRPr lang="en-US" altLang="zh-CN"/>
          </a:p>
        </p:txBody>
      </p:sp>
    </p:spTree>
    <p:extLst>
      <p:ext uri="{BB962C8B-B14F-4D97-AF65-F5344CB8AC3E}">
        <p14:creationId xmlns:p14="http://schemas.microsoft.com/office/powerpoint/2010/main" val="28355609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48577"/>
          <p:cNvSpPr>
            <a:spLocks noGrp="1"/>
          </p:cNvSpPr>
          <p:nvPr>
            <p:ph type="dt" sz="half" idx="10"/>
          </p:nvPr>
        </p:nvSpPr>
        <p:spPr>
          <a:ln/>
        </p:spPr>
        <p:txBody>
          <a:bodyPr/>
          <a:lstStyle>
            <a:lvl1pPr>
              <a:defRPr/>
            </a:lvl1pPr>
          </a:lstStyle>
          <a:p>
            <a:endParaRPr/>
          </a:p>
        </p:txBody>
      </p:sp>
      <p:sp>
        <p:nvSpPr>
          <p:cNvPr id="5" name="页脚占位符 1048578"/>
          <p:cNvSpPr>
            <a:spLocks noGrp="1"/>
          </p:cNvSpPr>
          <p:nvPr>
            <p:ph type="ftr" sz="quarter" idx="11"/>
          </p:nvPr>
        </p:nvSpPr>
        <p:spPr>
          <a:ln/>
        </p:spPr>
        <p:txBody>
          <a:bodyPr/>
          <a:lstStyle>
            <a:lvl1pPr>
              <a:defRPr/>
            </a:lvl1pPr>
          </a:lstStyle>
          <a:p>
            <a:endParaRPr/>
          </a:p>
        </p:txBody>
      </p:sp>
      <p:sp>
        <p:nvSpPr>
          <p:cNvPr id="6" name="灯片编号占位符 1048579"/>
          <p:cNvSpPr>
            <a:spLocks noGrp="1"/>
          </p:cNvSpPr>
          <p:nvPr>
            <p:ph type="sldNum" sz="quarter" idx="12"/>
          </p:nvPr>
        </p:nvSpPr>
        <p:spPr>
          <a:ln/>
        </p:spPr>
        <p:txBody>
          <a:bodyPr/>
          <a:lstStyle>
            <a:lvl1pPr>
              <a:defRPr/>
            </a:lvl1pPr>
          </a:lstStyle>
          <a:p>
            <a:fld id="{2CCD28A9-5F1A-4FE3-A1F1-3EEE613B47D3}" type="slidenum">
              <a:rPr lang="en-US" altLang="zh-CN"/>
              <a:pPr/>
              <a:t>‹#›</a:t>
            </a:fld>
            <a:endParaRPr lang="en-US" altLang="zh-CN"/>
          </a:p>
        </p:txBody>
      </p:sp>
    </p:spTree>
    <p:extLst>
      <p:ext uri="{BB962C8B-B14F-4D97-AF65-F5344CB8AC3E}">
        <p14:creationId xmlns:p14="http://schemas.microsoft.com/office/powerpoint/2010/main" val="21240828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00" y="274639"/>
            <a:ext cx="8070573"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48577"/>
          <p:cNvSpPr>
            <a:spLocks noGrp="1"/>
          </p:cNvSpPr>
          <p:nvPr>
            <p:ph type="dt" sz="half" idx="10"/>
          </p:nvPr>
        </p:nvSpPr>
        <p:spPr>
          <a:ln/>
        </p:spPr>
        <p:txBody>
          <a:bodyPr/>
          <a:lstStyle>
            <a:lvl1pPr>
              <a:defRPr/>
            </a:lvl1pPr>
          </a:lstStyle>
          <a:p>
            <a:endParaRPr/>
          </a:p>
        </p:txBody>
      </p:sp>
      <p:sp>
        <p:nvSpPr>
          <p:cNvPr id="5" name="页脚占位符 1048578"/>
          <p:cNvSpPr>
            <a:spLocks noGrp="1"/>
          </p:cNvSpPr>
          <p:nvPr>
            <p:ph type="ftr" sz="quarter" idx="11"/>
          </p:nvPr>
        </p:nvSpPr>
        <p:spPr>
          <a:ln/>
        </p:spPr>
        <p:txBody>
          <a:bodyPr/>
          <a:lstStyle>
            <a:lvl1pPr>
              <a:defRPr/>
            </a:lvl1pPr>
          </a:lstStyle>
          <a:p>
            <a:endParaRPr/>
          </a:p>
        </p:txBody>
      </p:sp>
      <p:sp>
        <p:nvSpPr>
          <p:cNvPr id="6" name="灯片编号占位符 1048579"/>
          <p:cNvSpPr>
            <a:spLocks noGrp="1"/>
          </p:cNvSpPr>
          <p:nvPr>
            <p:ph type="sldNum" sz="quarter" idx="12"/>
          </p:nvPr>
        </p:nvSpPr>
        <p:spPr>
          <a:ln/>
        </p:spPr>
        <p:txBody>
          <a:bodyPr/>
          <a:lstStyle>
            <a:lvl1pPr>
              <a:defRPr/>
            </a:lvl1pPr>
          </a:lstStyle>
          <a:p>
            <a:fld id="{7F230773-2380-47E5-A233-01B0E92A36BF}" type="slidenum">
              <a:rPr lang="en-US" altLang="zh-CN"/>
              <a:pPr/>
              <a:t>‹#›</a:t>
            </a:fld>
            <a:endParaRPr lang="en-US" altLang="zh-CN"/>
          </a:p>
        </p:txBody>
      </p:sp>
    </p:spTree>
    <p:extLst>
      <p:ext uri="{BB962C8B-B14F-4D97-AF65-F5344CB8AC3E}">
        <p14:creationId xmlns:p14="http://schemas.microsoft.com/office/powerpoint/2010/main" val="20588256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48577"/>
          <p:cNvSpPr>
            <a:spLocks noGrp="1"/>
          </p:cNvSpPr>
          <p:nvPr>
            <p:ph type="dt" sz="half" idx="10"/>
          </p:nvPr>
        </p:nvSpPr>
        <p:spPr>
          <a:ln/>
        </p:spPr>
        <p:txBody>
          <a:bodyPr/>
          <a:lstStyle>
            <a:lvl1pPr>
              <a:defRPr/>
            </a:lvl1pPr>
          </a:lstStyle>
          <a:p>
            <a:endParaRPr/>
          </a:p>
        </p:txBody>
      </p:sp>
      <p:sp>
        <p:nvSpPr>
          <p:cNvPr id="5" name="页脚占位符 1048578"/>
          <p:cNvSpPr>
            <a:spLocks noGrp="1"/>
          </p:cNvSpPr>
          <p:nvPr>
            <p:ph type="ftr" sz="quarter" idx="11"/>
          </p:nvPr>
        </p:nvSpPr>
        <p:spPr>
          <a:ln/>
        </p:spPr>
        <p:txBody>
          <a:bodyPr/>
          <a:lstStyle>
            <a:lvl1pPr>
              <a:defRPr/>
            </a:lvl1pPr>
          </a:lstStyle>
          <a:p>
            <a:endParaRPr/>
          </a:p>
        </p:txBody>
      </p:sp>
      <p:sp>
        <p:nvSpPr>
          <p:cNvPr id="6" name="灯片编号占位符 1048579"/>
          <p:cNvSpPr>
            <a:spLocks noGrp="1"/>
          </p:cNvSpPr>
          <p:nvPr>
            <p:ph type="sldNum" sz="quarter" idx="12"/>
          </p:nvPr>
        </p:nvSpPr>
        <p:spPr>
          <a:ln/>
        </p:spPr>
        <p:txBody>
          <a:bodyPr/>
          <a:lstStyle>
            <a:lvl1pPr>
              <a:defRPr/>
            </a:lvl1pPr>
          </a:lstStyle>
          <a:p>
            <a:fld id="{DD1AAB86-E54D-4CD9-A215-176A3D47923C}" type="slidenum">
              <a:rPr lang="en-US" altLang="zh-CN"/>
              <a:pPr/>
              <a:t>‹#›</a:t>
            </a:fld>
            <a:endParaRPr lang="en-US" altLang="zh-CN"/>
          </a:p>
        </p:txBody>
      </p:sp>
    </p:spTree>
    <p:extLst>
      <p:ext uri="{BB962C8B-B14F-4D97-AF65-F5344CB8AC3E}">
        <p14:creationId xmlns:p14="http://schemas.microsoft.com/office/powerpoint/2010/main" val="29771248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1" y="4589464"/>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p>
        </p:txBody>
      </p:sp>
      <p:sp>
        <p:nvSpPr>
          <p:cNvPr id="4" name="日期占位符 1048577"/>
          <p:cNvSpPr>
            <a:spLocks noGrp="1"/>
          </p:cNvSpPr>
          <p:nvPr>
            <p:ph type="dt" sz="half" idx="10"/>
          </p:nvPr>
        </p:nvSpPr>
        <p:spPr>
          <a:ln/>
        </p:spPr>
        <p:txBody>
          <a:bodyPr/>
          <a:lstStyle>
            <a:lvl1pPr>
              <a:defRPr/>
            </a:lvl1pPr>
          </a:lstStyle>
          <a:p>
            <a:endParaRPr/>
          </a:p>
        </p:txBody>
      </p:sp>
      <p:sp>
        <p:nvSpPr>
          <p:cNvPr id="5" name="页脚占位符 1048578"/>
          <p:cNvSpPr>
            <a:spLocks noGrp="1"/>
          </p:cNvSpPr>
          <p:nvPr>
            <p:ph type="ftr" sz="quarter" idx="11"/>
          </p:nvPr>
        </p:nvSpPr>
        <p:spPr>
          <a:ln/>
        </p:spPr>
        <p:txBody>
          <a:bodyPr/>
          <a:lstStyle>
            <a:lvl1pPr>
              <a:defRPr/>
            </a:lvl1pPr>
          </a:lstStyle>
          <a:p>
            <a:endParaRPr/>
          </a:p>
        </p:txBody>
      </p:sp>
      <p:sp>
        <p:nvSpPr>
          <p:cNvPr id="6" name="灯片编号占位符 1048579"/>
          <p:cNvSpPr>
            <a:spLocks noGrp="1"/>
          </p:cNvSpPr>
          <p:nvPr>
            <p:ph type="sldNum" sz="quarter" idx="12"/>
          </p:nvPr>
        </p:nvSpPr>
        <p:spPr>
          <a:ln/>
        </p:spPr>
        <p:txBody>
          <a:bodyPr/>
          <a:lstStyle>
            <a:lvl1pPr>
              <a:defRPr/>
            </a:lvl1pPr>
          </a:lstStyle>
          <a:p>
            <a:fld id="{7F217932-A592-4394-BF1D-4AB8CFEA884E}" type="slidenum">
              <a:rPr lang="en-US" altLang="zh-CN"/>
              <a:pPr/>
              <a:t>‹#›</a:t>
            </a:fld>
            <a:endParaRPr lang="en-US" altLang="zh-CN"/>
          </a:p>
        </p:txBody>
      </p:sp>
    </p:spTree>
    <p:extLst>
      <p:ext uri="{BB962C8B-B14F-4D97-AF65-F5344CB8AC3E}">
        <p14:creationId xmlns:p14="http://schemas.microsoft.com/office/powerpoint/2010/main" val="6994971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600" y="1600201"/>
            <a:ext cx="5376672" cy="452596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205728" y="1600201"/>
            <a:ext cx="5376672" cy="452596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1048577"/>
          <p:cNvSpPr>
            <a:spLocks noGrp="1"/>
          </p:cNvSpPr>
          <p:nvPr>
            <p:ph type="dt" sz="half" idx="10"/>
          </p:nvPr>
        </p:nvSpPr>
        <p:spPr>
          <a:ln/>
        </p:spPr>
        <p:txBody>
          <a:bodyPr/>
          <a:lstStyle>
            <a:lvl1pPr>
              <a:defRPr/>
            </a:lvl1pPr>
          </a:lstStyle>
          <a:p>
            <a:endParaRPr/>
          </a:p>
        </p:txBody>
      </p:sp>
      <p:sp>
        <p:nvSpPr>
          <p:cNvPr id="6" name="页脚占位符 1048578"/>
          <p:cNvSpPr>
            <a:spLocks noGrp="1"/>
          </p:cNvSpPr>
          <p:nvPr>
            <p:ph type="ftr" sz="quarter" idx="11"/>
          </p:nvPr>
        </p:nvSpPr>
        <p:spPr>
          <a:ln/>
        </p:spPr>
        <p:txBody>
          <a:bodyPr/>
          <a:lstStyle>
            <a:lvl1pPr>
              <a:defRPr/>
            </a:lvl1pPr>
          </a:lstStyle>
          <a:p>
            <a:endParaRPr/>
          </a:p>
        </p:txBody>
      </p:sp>
      <p:sp>
        <p:nvSpPr>
          <p:cNvPr id="7" name="灯片编号占位符 1048579"/>
          <p:cNvSpPr>
            <a:spLocks noGrp="1"/>
          </p:cNvSpPr>
          <p:nvPr>
            <p:ph type="sldNum" sz="quarter" idx="12"/>
          </p:nvPr>
        </p:nvSpPr>
        <p:spPr>
          <a:ln/>
        </p:spPr>
        <p:txBody>
          <a:bodyPr/>
          <a:lstStyle>
            <a:lvl1pPr>
              <a:defRPr/>
            </a:lvl1pPr>
          </a:lstStyle>
          <a:p>
            <a:fld id="{9123CC4C-ADCD-4767-9883-D670BD446E3D}" type="slidenum">
              <a:rPr lang="en-US" altLang="zh-CN"/>
              <a:pPr/>
              <a:t>‹#›</a:t>
            </a:fld>
            <a:endParaRPr lang="en-US" altLang="zh-CN"/>
          </a:p>
        </p:txBody>
      </p:sp>
    </p:spTree>
    <p:extLst>
      <p:ext uri="{BB962C8B-B14F-4D97-AF65-F5344CB8AC3E}">
        <p14:creationId xmlns:p14="http://schemas.microsoft.com/office/powerpoint/2010/main" val="13062974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6"/>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1186775" y="1778438"/>
            <a:ext cx="4873575"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4" name="内容占位符 3"/>
          <p:cNvSpPr>
            <a:spLocks noGrp="1"/>
          </p:cNvSpPr>
          <p:nvPr>
            <p:ph sz="half" idx="2"/>
          </p:nvPr>
        </p:nvSpPr>
        <p:spPr>
          <a:xfrm>
            <a:off x="1186775" y="2665379"/>
            <a:ext cx="4873575"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256939" y="1778438"/>
            <a:ext cx="4897576"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1048577"/>
          <p:cNvSpPr>
            <a:spLocks noGrp="1"/>
          </p:cNvSpPr>
          <p:nvPr>
            <p:ph type="dt" sz="half" idx="10"/>
          </p:nvPr>
        </p:nvSpPr>
        <p:spPr>
          <a:ln/>
        </p:spPr>
        <p:txBody>
          <a:bodyPr/>
          <a:lstStyle>
            <a:lvl1pPr>
              <a:defRPr/>
            </a:lvl1pPr>
          </a:lstStyle>
          <a:p>
            <a:endParaRPr/>
          </a:p>
        </p:txBody>
      </p:sp>
      <p:sp>
        <p:nvSpPr>
          <p:cNvPr id="8" name="页脚占位符 1048578"/>
          <p:cNvSpPr>
            <a:spLocks noGrp="1"/>
          </p:cNvSpPr>
          <p:nvPr>
            <p:ph type="ftr" sz="quarter" idx="11"/>
          </p:nvPr>
        </p:nvSpPr>
        <p:spPr>
          <a:ln/>
        </p:spPr>
        <p:txBody>
          <a:bodyPr/>
          <a:lstStyle>
            <a:lvl1pPr>
              <a:defRPr/>
            </a:lvl1pPr>
          </a:lstStyle>
          <a:p>
            <a:endParaRPr/>
          </a:p>
        </p:txBody>
      </p:sp>
      <p:sp>
        <p:nvSpPr>
          <p:cNvPr id="9" name="灯片编号占位符 1048579"/>
          <p:cNvSpPr>
            <a:spLocks noGrp="1"/>
          </p:cNvSpPr>
          <p:nvPr>
            <p:ph type="sldNum" sz="quarter" idx="12"/>
          </p:nvPr>
        </p:nvSpPr>
        <p:spPr>
          <a:ln/>
        </p:spPr>
        <p:txBody>
          <a:bodyPr/>
          <a:lstStyle>
            <a:lvl1pPr>
              <a:defRPr/>
            </a:lvl1pPr>
          </a:lstStyle>
          <a:p>
            <a:fld id="{D8FAAD71-011A-4335-9111-57D87A63447C}" type="slidenum">
              <a:rPr lang="en-US" altLang="zh-CN"/>
              <a:pPr/>
              <a:t>‹#›</a:t>
            </a:fld>
            <a:endParaRPr lang="en-US" altLang="zh-CN"/>
          </a:p>
        </p:txBody>
      </p:sp>
    </p:spTree>
    <p:extLst>
      <p:ext uri="{BB962C8B-B14F-4D97-AF65-F5344CB8AC3E}">
        <p14:creationId xmlns:p14="http://schemas.microsoft.com/office/powerpoint/2010/main" val="17809066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1048577"/>
          <p:cNvSpPr>
            <a:spLocks noGrp="1"/>
          </p:cNvSpPr>
          <p:nvPr>
            <p:ph type="dt" sz="half" idx="10"/>
          </p:nvPr>
        </p:nvSpPr>
        <p:spPr>
          <a:ln/>
        </p:spPr>
        <p:txBody>
          <a:bodyPr/>
          <a:lstStyle>
            <a:lvl1pPr>
              <a:defRPr/>
            </a:lvl1pPr>
          </a:lstStyle>
          <a:p>
            <a:endParaRPr/>
          </a:p>
        </p:txBody>
      </p:sp>
      <p:sp>
        <p:nvSpPr>
          <p:cNvPr id="4" name="页脚占位符 1048578"/>
          <p:cNvSpPr>
            <a:spLocks noGrp="1"/>
          </p:cNvSpPr>
          <p:nvPr>
            <p:ph type="ftr" sz="quarter" idx="11"/>
          </p:nvPr>
        </p:nvSpPr>
        <p:spPr>
          <a:ln/>
        </p:spPr>
        <p:txBody>
          <a:bodyPr/>
          <a:lstStyle>
            <a:lvl1pPr>
              <a:defRPr/>
            </a:lvl1pPr>
          </a:lstStyle>
          <a:p>
            <a:endParaRPr/>
          </a:p>
        </p:txBody>
      </p:sp>
      <p:sp>
        <p:nvSpPr>
          <p:cNvPr id="5" name="灯片编号占位符 1048579"/>
          <p:cNvSpPr>
            <a:spLocks noGrp="1"/>
          </p:cNvSpPr>
          <p:nvPr>
            <p:ph type="sldNum" sz="quarter" idx="12"/>
          </p:nvPr>
        </p:nvSpPr>
        <p:spPr>
          <a:ln/>
        </p:spPr>
        <p:txBody>
          <a:bodyPr/>
          <a:lstStyle>
            <a:lvl1pPr>
              <a:defRPr/>
            </a:lvl1pPr>
          </a:lstStyle>
          <a:p>
            <a:fld id="{267CCC50-6C69-47B9-8BE5-67307AA59D25}" type="slidenum">
              <a:rPr lang="en-US" altLang="zh-CN"/>
              <a:pPr/>
              <a:t>‹#›</a:t>
            </a:fld>
            <a:endParaRPr lang="en-US" altLang="zh-CN"/>
          </a:p>
        </p:txBody>
      </p:sp>
    </p:spTree>
    <p:extLst>
      <p:ext uri="{BB962C8B-B14F-4D97-AF65-F5344CB8AC3E}">
        <p14:creationId xmlns:p14="http://schemas.microsoft.com/office/powerpoint/2010/main" val="36347831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048577"/>
          <p:cNvSpPr>
            <a:spLocks noGrp="1"/>
          </p:cNvSpPr>
          <p:nvPr>
            <p:ph type="dt" sz="half" idx="10"/>
          </p:nvPr>
        </p:nvSpPr>
        <p:spPr>
          <a:ln/>
        </p:spPr>
        <p:txBody>
          <a:bodyPr/>
          <a:lstStyle>
            <a:lvl1pPr>
              <a:defRPr/>
            </a:lvl1pPr>
          </a:lstStyle>
          <a:p>
            <a:endParaRPr/>
          </a:p>
        </p:txBody>
      </p:sp>
      <p:sp>
        <p:nvSpPr>
          <p:cNvPr id="3" name="页脚占位符 1048578"/>
          <p:cNvSpPr>
            <a:spLocks noGrp="1"/>
          </p:cNvSpPr>
          <p:nvPr>
            <p:ph type="ftr" sz="quarter" idx="11"/>
          </p:nvPr>
        </p:nvSpPr>
        <p:spPr>
          <a:ln/>
        </p:spPr>
        <p:txBody>
          <a:bodyPr/>
          <a:lstStyle>
            <a:lvl1pPr>
              <a:defRPr/>
            </a:lvl1pPr>
          </a:lstStyle>
          <a:p>
            <a:endParaRPr/>
          </a:p>
        </p:txBody>
      </p:sp>
      <p:sp>
        <p:nvSpPr>
          <p:cNvPr id="4" name="灯片编号占位符 1048579"/>
          <p:cNvSpPr>
            <a:spLocks noGrp="1"/>
          </p:cNvSpPr>
          <p:nvPr>
            <p:ph type="sldNum" sz="quarter" idx="12"/>
          </p:nvPr>
        </p:nvSpPr>
        <p:spPr>
          <a:ln/>
        </p:spPr>
        <p:txBody>
          <a:bodyPr/>
          <a:lstStyle>
            <a:lvl1pPr>
              <a:defRPr/>
            </a:lvl1pPr>
          </a:lstStyle>
          <a:p>
            <a:fld id="{D6D22EDD-F40D-4B4D-A7B2-7AC73039605A}" type="slidenum">
              <a:rPr lang="en-US" altLang="zh-CN"/>
              <a:pPr/>
              <a:t>‹#›</a:t>
            </a:fld>
            <a:endParaRPr lang="en-US" altLang="zh-CN"/>
          </a:p>
        </p:txBody>
      </p:sp>
    </p:spTree>
    <p:extLst>
      <p:ext uri="{BB962C8B-B14F-4D97-AF65-F5344CB8AC3E}">
        <p14:creationId xmlns:p14="http://schemas.microsoft.com/office/powerpoint/2010/main" val="22606434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188" y="987426"/>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p>
        </p:txBody>
      </p:sp>
      <p:sp>
        <p:nvSpPr>
          <p:cNvPr id="5" name="日期占位符 1048577"/>
          <p:cNvSpPr>
            <a:spLocks noGrp="1"/>
          </p:cNvSpPr>
          <p:nvPr>
            <p:ph type="dt" sz="half" idx="10"/>
          </p:nvPr>
        </p:nvSpPr>
        <p:spPr>
          <a:ln/>
        </p:spPr>
        <p:txBody>
          <a:bodyPr/>
          <a:lstStyle>
            <a:lvl1pPr>
              <a:defRPr/>
            </a:lvl1pPr>
          </a:lstStyle>
          <a:p>
            <a:endParaRPr/>
          </a:p>
        </p:txBody>
      </p:sp>
      <p:sp>
        <p:nvSpPr>
          <p:cNvPr id="6" name="页脚占位符 1048578"/>
          <p:cNvSpPr>
            <a:spLocks noGrp="1"/>
          </p:cNvSpPr>
          <p:nvPr>
            <p:ph type="ftr" sz="quarter" idx="11"/>
          </p:nvPr>
        </p:nvSpPr>
        <p:spPr>
          <a:ln/>
        </p:spPr>
        <p:txBody>
          <a:bodyPr/>
          <a:lstStyle>
            <a:lvl1pPr>
              <a:defRPr/>
            </a:lvl1pPr>
          </a:lstStyle>
          <a:p>
            <a:endParaRPr/>
          </a:p>
        </p:txBody>
      </p:sp>
      <p:sp>
        <p:nvSpPr>
          <p:cNvPr id="7" name="灯片编号占位符 1048579"/>
          <p:cNvSpPr>
            <a:spLocks noGrp="1"/>
          </p:cNvSpPr>
          <p:nvPr>
            <p:ph type="sldNum" sz="quarter" idx="12"/>
          </p:nvPr>
        </p:nvSpPr>
        <p:spPr>
          <a:ln/>
        </p:spPr>
        <p:txBody>
          <a:bodyPr/>
          <a:lstStyle>
            <a:lvl1pPr>
              <a:defRPr/>
            </a:lvl1pPr>
          </a:lstStyle>
          <a:p>
            <a:fld id="{0D353A5D-D27F-4162-818C-BC6C3CDF1D0E}" type="slidenum">
              <a:rPr lang="en-US" altLang="zh-CN"/>
              <a:pPr/>
              <a:t>‹#›</a:t>
            </a:fld>
            <a:endParaRPr lang="en-US" altLang="zh-CN"/>
          </a:p>
        </p:txBody>
      </p:sp>
    </p:spTree>
    <p:extLst>
      <p:ext uri="{BB962C8B-B14F-4D97-AF65-F5344CB8AC3E}">
        <p14:creationId xmlns:p14="http://schemas.microsoft.com/office/powerpoint/2010/main" val="26075287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p>
        </p:txBody>
      </p:sp>
      <p:sp>
        <p:nvSpPr>
          <p:cNvPr id="5" name="日期占位符 1048577"/>
          <p:cNvSpPr>
            <a:spLocks noGrp="1"/>
          </p:cNvSpPr>
          <p:nvPr>
            <p:ph type="dt" sz="half" idx="10"/>
          </p:nvPr>
        </p:nvSpPr>
        <p:spPr>
          <a:ln/>
        </p:spPr>
        <p:txBody>
          <a:bodyPr/>
          <a:lstStyle>
            <a:lvl1pPr>
              <a:defRPr/>
            </a:lvl1pPr>
          </a:lstStyle>
          <a:p>
            <a:endParaRPr/>
          </a:p>
        </p:txBody>
      </p:sp>
      <p:sp>
        <p:nvSpPr>
          <p:cNvPr id="6" name="页脚占位符 1048578"/>
          <p:cNvSpPr>
            <a:spLocks noGrp="1"/>
          </p:cNvSpPr>
          <p:nvPr>
            <p:ph type="ftr" sz="quarter" idx="11"/>
          </p:nvPr>
        </p:nvSpPr>
        <p:spPr>
          <a:ln/>
        </p:spPr>
        <p:txBody>
          <a:bodyPr/>
          <a:lstStyle>
            <a:lvl1pPr>
              <a:defRPr/>
            </a:lvl1pPr>
          </a:lstStyle>
          <a:p>
            <a:endParaRPr/>
          </a:p>
        </p:txBody>
      </p:sp>
      <p:sp>
        <p:nvSpPr>
          <p:cNvPr id="7" name="灯片编号占位符 1048579"/>
          <p:cNvSpPr>
            <a:spLocks noGrp="1"/>
          </p:cNvSpPr>
          <p:nvPr>
            <p:ph type="sldNum" sz="quarter" idx="12"/>
          </p:nvPr>
        </p:nvSpPr>
        <p:spPr>
          <a:ln/>
        </p:spPr>
        <p:txBody>
          <a:bodyPr/>
          <a:lstStyle>
            <a:lvl1pPr>
              <a:defRPr/>
            </a:lvl1pPr>
          </a:lstStyle>
          <a:p>
            <a:fld id="{C7CA305C-E442-42F1-90D1-D2A00757A675}" type="slidenum">
              <a:rPr lang="en-US" altLang="zh-CN"/>
              <a:pPr/>
              <a:t>‹#›</a:t>
            </a:fld>
            <a:endParaRPr lang="en-US" altLang="zh-CN"/>
          </a:p>
        </p:txBody>
      </p:sp>
    </p:spTree>
    <p:extLst>
      <p:ext uri="{BB962C8B-B14F-4D97-AF65-F5344CB8AC3E}">
        <p14:creationId xmlns:p14="http://schemas.microsoft.com/office/powerpoint/2010/main" val="9969677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1026" name="标题 1048575"/>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en-US" smtClean="0"/>
          </a:p>
        </p:txBody>
      </p:sp>
      <p:sp>
        <p:nvSpPr>
          <p:cNvPr id="1027" name="文本占位符 1048576"/>
          <p:cNvSpPr>
            <a:spLocks noGrp="1" noChangeArrowheads="1"/>
          </p:cNvSpPr>
          <p:nvPr>
            <p:ph type="body" idx="4294967295"/>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endParaRPr lang="en-US" altLang="en-US" smtClean="0"/>
          </a:p>
          <a:p>
            <a:pPr lvl="1"/>
            <a:r>
              <a:rPr lang="zh-CN" altLang="en-US" smtClean="0"/>
              <a:t>第二级</a:t>
            </a:r>
            <a:endParaRPr lang="en-US" altLang="en-US" smtClean="0"/>
          </a:p>
          <a:p>
            <a:pPr lvl="2"/>
            <a:r>
              <a:rPr lang="zh-CN" altLang="en-US" smtClean="0"/>
              <a:t>第三级</a:t>
            </a:r>
            <a:endParaRPr lang="en-US" altLang="en-US" smtClean="0"/>
          </a:p>
          <a:p>
            <a:pPr lvl="3"/>
            <a:r>
              <a:rPr lang="zh-CN" altLang="en-US" smtClean="0"/>
              <a:t>第四级</a:t>
            </a:r>
            <a:endParaRPr lang="en-US" altLang="en-US" smtClean="0"/>
          </a:p>
          <a:p>
            <a:pPr lvl="4"/>
            <a:r>
              <a:rPr lang="zh-CN" altLang="en-US" smtClean="0"/>
              <a:t>第五级</a:t>
            </a:r>
            <a:endParaRPr lang="en-US" altLang="en-US" smtClean="0"/>
          </a:p>
        </p:txBody>
      </p:sp>
      <p:sp>
        <p:nvSpPr>
          <p:cNvPr id="1048578" name="日期占位符 1048577"/>
          <p:cNvSpPr>
            <a:spLocks noGrp="1"/>
          </p:cNvSpPr>
          <p:nvPr>
            <p:ph type="dt" sz="half" idx="2"/>
          </p:nvPr>
        </p:nvSpPr>
        <p:spPr>
          <a:xfrm>
            <a:off x="609600" y="6245225"/>
            <a:ext cx="2844800" cy="476250"/>
          </a:xfrm>
          <a:prstGeom prst="rect">
            <a:avLst/>
          </a:prstGeom>
          <a:noFill/>
          <a:ln w="9525">
            <a:noFill/>
          </a:ln>
        </p:spPr>
        <p:txBody>
          <a:bodyPr vert="horz" lIns="91440" tIns="45720" rIns="91440" bIns="45720" anchor="t"/>
          <a:lstStyle>
            <a:lvl1pPr>
              <a:defRPr noProof="1"/>
            </a:lvl1pPr>
          </a:lstStyle>
          <a:p>
            <a:pPr fontAlgn="base">
              <a:spcBef>
                <a:spcPct val="0"/>
              </a:spcBef>
              <a:spcAft>
                <a:spcPct val="0"/>
              </a:spcAft>
            </a:pPr>
            <a:endParaRPr b="1">
              <a:solidFill>
                <a:srgbClr val="000000"/>
              </a:solidFill>
              <a:latin typeface="Arial" panose="020B0604020202020204" pitchFamily="34" charset="0"/>
              <a:sym typeface="Arial" panose="020B0604020202020204" pitchFamily="34" charset="0"/>
            </a:endParaRPr>
          </a:p>
        </p:txBody>
      </p:sp>
      <p:sp>
        <p:nvSpPr>
          <p:cNvPr id="1048579" name="页脚占位符 1048578"/>
          <p:cNvSpPr>
            <a:spLocks noGrp="1"/>
          </p:cNvSpPr>
          <p:nvPr>
            <p:ph type="ftr" sz="quarter" idx="3"/>
          </p:nvPr>
        </p:nvSpPr>
        <p:spPr>
          <a:xfrm>
            <a:off x="4165600" y="6245225"/>
            <a:ext cx="3860800" cy="476250"/>
          </a:xfrm>
          <a:prstGeom prst="rect">
            <a:avLst/>
          </a:prstGeom>
          <a:noFill/>
          <a:ln w="9525">
            <a:noFill/>
          </a:ln>
        </p:spPr>
        <p:txBody>
          <a:bodyPr vert="horz" lIns="91440" tIns="45720" rIns="91440" bIns="45720" anchor="t"/>
          <a:lstStyle>
            <a:lvl1pPr>
              <a:defRPr noProof="1"/>
            </a:lvl1pPr>
          </a:lstStyle>
          <a:p>
            <a:pPr fontAlgn="base">
              <a:spcBef>
                <a:spcPct val="0"/>
              </a:spcBef>
              <a:spcAft>
                <a:spcPct val="0"/>
              </a:spcAft>
            </a:pPr>
            <a:endParaRPr b="1">
              <a:solidFill>
                <a:srgbClr val="000000"/>
              </a:solidFill>
              <a:latin typeface="Arial" panose="020B0604020202020204" pitchFamily="34" charset="0"/>
              <a:sym typeface="Arial" panose="020B0604020202020204" pitchFamily="34" charset="0"/>
            </a:endParaRPr>
          </a:p>
        </p:txBody>
      </p:sp>
      <p:sp>
        <p:nvSpPr>
          <p:cNvPr id="1048580" name="灯片编号占位符 1048579"/>
          <p:cNvSpPr>
            <a:spLocks noGrp="1"/>
          </p:cNvSpPr>
          <p:nvPr>
            <p:ph type="sldNum" sz="quarter" idx="4"/>
          </p:nvPr>
        </p:nvSpPr>
        <p:spPr>
          <a:xfrm>
            <a:off x="8737600" y="6245225"/>
            <a:ext cx="2844800" cy="476250"/>
          </a:xfrm>
          <a:prstGeom prst="rect">
            <a:avLst/>
          </a:prstGeom>
          <a:noFill/>
          <a:ln w="9525">
            <a:noFill/>
          </a:ln>
        </p:spPr>
        <p:txBody>
          <a:bodyPr vert="horz" lIns="91440" tIns="45720" rIns="91440" bIns="45720" anchor="t"/>
          <a:lstStyle>
            <a:lvl1pPr marL="0" indent="0" algn="r" fontAlgn="base">
              <a:buFontTx/>
              <a:defRPr sz="1400" b="0" i="1" noProof="1" dirty="0">
                <a:solidFill>
                  <a:srgbClr val="000000"/>
                </a:solidFill>
                <a:latin typeface="Arial" panose="020B0604020202020204" pitchFamily="34" charset="0"/>
                <a:ea typeface="宋体" panose="02010600030101010101" pitchFamily="2" charset="-122"/>
              </a:defRPr>
            </a:lvl1pPr>
          </a:lstStyle>
          <a:p>
            <a:pPr>
              <a:spcBef>
                <a:spcPct val="0"/>
              </a:spcBef>
              <a:spcAft>
                <a:spcPct val="0"/>
              </a:spcAft>
            </a:pPr>
            <a:fld id="{45CD522F-906A-4A9D-83FC-830A0A09D605}" type="slidenum">
              <a:rPr lang="en-US" altLang="zh-CN">
                <a:sym typeface="Arial" panose="020B0604020202020204" pitchFamily="34" charset="0"/>
              </a:rPr>
              <a:pPr>
                <a:spcBef>
                  <a:spcPct val="0"/>
                </a:spcBef>
                <a:spcAft>
                  <a:spcPct val="0"/>
                </a:spcAft>
              </a:pPr>
              <a:t>‹#›</a:t>
            </a:fld>
            <a:endParaRPr lang="en-US" altLang="zh-CN">
              <a:sym typeface="Arial" panose="020B0604020202020204" pitchFamily="34" charset="0"/>
            </a:endParaRPr>
          </a:p>
        </p:txBody>
      </p:sp>
    </p:spTree>
    <p:extLst>
      <p:ext uri="{BB962C8B-B14F-4D97-AF65-F5344CB8AC3E}">
        <p14:creationId xmlns:p14="http://schemas.microsoft.com/office/powerpoint/2010/main" val="189080747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fontAlgn="base" latinLnBrk="1">
        <a:spcBef>
          <a:spcPct val="0"/>
        </a:spcBef>
        <a:spcAft>
          <a:spcPct val="0"/>
        </a:spcAft>
        <a:defRPr sz="4400" kern="1200">
          <a:solidFill>
            <a:srgbClr val="000000"/>
          </a:solidFill>
          <a:latin typeface="+mj-lt"/>
          <a:ea typeface="+mj-ea"/>
          <a:cs typeface="+mj-cs"/>
        </a:defRPr>
      </a:lvl1pPr>
      <a:lvl2pPr lvl="1" algn="ctr" rtl="0" fontAlgn="base" latinLnBrk="1">
        <a:spcBef>
          <a:spcPct val="0"/>
        </a:spcBef>
        <a:spcAft>
          <a:spcPct val="0"/>
        </a:spcAft>
        <a:defRPr sz="4400" kern="1200">
          <a:solidFill>
            <a:srgbClr val="000000"/>
          </a:solidFill>
          <a:latin typeface="Calibri Light" panose="020F0302020204030204" pitchFamily="34" charset="0"/>
          <a:ea typeface="宋体" panose="02010600030101010101" pitchFamily="2" charset="-122"/>
          <a:cs typeface="+mj-cs"/>
        </a:defRPr>
      </a:lvl2pPr>
      <a:lvl3pPr lvl="2" algn="ctr" rtl="0" fontAlgn="base" latinLnBrk="1">
        <a:spcBef>
          <a:spcPct val="0"/>
        </a:spcBef>
        <a:spcAft>
          <a:spcPct val="0"/>
        </a:spcAft>
        <a:defRPr sz="4400" kern="1200">
          <a:solidFill>
            <a:srgbClr val="000000"/>
          </a:solidFill>
          <a:latin typeface="Calibri Light" panose="020F0302020204030204" pitchFamily="34" charset="0"/>
          <a:ea typeface="宋体" panose="02010600030101010101" pitchFamily="2" charset="-122"/>
          <a:cs typeface="+mj-cs"/>
        </a:defRPr>
      </a:lvl3pPr>
      <a:lvl4pPr lvl="3" algn="ctr" rtl="0" fontAlgn="base" latinLnBrk="1">
        <a:spcBef>
          <a:spcPct val="0"/>
        </a:spcBef>
        <a:spcAft>
          <a:spcPct val="0"/>
        </a:spcAft>
        <a:defRPr sz="4400" kern="1200">
          <a:solidFill>
            <a:srgbClr val="000000"/>
          </a:solidFill>
          <a:latin typeface="Calibri Light" panose="020F0302020204030204" pitchFamily="34" charset="0"/>
          <a:ea typeface="宋体" panose="02010600030101010101" pitchFamily="2" charset="-122"/>
          <a:cs typeface="+mj-cs"/>
        </a:defRPr>
      </a:lvl4pPr>
      <a:lvl5pPr lvl="4" algn="ctr" rtl="0" fontAlgn="base" latinLnBrk="1">
        <a:spcBef>
          <a:spcPct val="0"/>
        </a:spcBef>
        <a:spcAft>
          <a:spcPct val="0"/>
        </a:spcAft>
        <a:defRPr sz="4400" kern="1200">
          <a:solidFill>
            <a:srgbClr val="000000"/>
          </a:solidFill>
          <a:latin typeface="Calibri Light" panose="020F0302020204030204" pitchFamily="34" charset="0"/>
          <a:ea typeface="宋体" panose="02010600030101010101" pitchFamily="2" charset="-122"/>
          <a:cs typeface="+mj-cs"/>
        </a:defRPr>
      </a:lvl5pPr>
      <a:lvl6pPr marL="457200" algn="ctr" rtl="0" fontAlgn="base" latinLnBrk="1">
        <a:spcBef>
          <a:spcPct val="0"/>
        </a:spcBef>
        <a:spcAft>
          <a:spcPct val="0"/>
        </a:spcAft>
        <a:defRPr sz="4400" kern="1200">
          <a:solidFill>
            <a:srgbClr val="000000"/>
          </a:solidFill>
          <a:latin typeface="Calibri Light" panose="020F0302020204030204" pitchFamily="34" charset="0"/>
          <a:ea typeface="宋体" panose="02010600030101010101" pitchFamily="2" charset="-122"/>
          <a:cs typeface="+mj-cs"/>
        </a:defRPr>
      </a:lvl6pPr>
      <a:lvl7pPr marL="914400" algn="ctr" rtl="0" fontAlgn="base" latinLnBrk="1">
        <a:spcBef>
          <a:spcPct val="0"/>
        </a:spcBef>
        <a:spcAft>
          <a:spcPct val="0"/>
        </a:spcAft>
        <a:defRPr sz="4400" kern="1200">
          <a:solidFill>
            <a:srgbClr val="000000"/>
          </a:solidFill>
          <a:latin typeface="Calibri Light" panose="020F0302020204030204" pitchFamily="34" charset="0"/>
          <a:ea typeface="宋体" panose="02010600030101010101" pitchFamily="2" charset="-122"/>
          <a:cs typeface="+mj-cs"/>
        </a:defRPr>
      </a:lvl7pPr>
      <a:lvl8pPr marL="1371600" algn="ctr" rtl="0" fontAlgn="base" latinLnBrk="1">
        <a:spcBef>
          <a:spcPct val="0"/>
        </a:spcBef>
        <a:spcAft>
          <a:spcPct val="0"/>
        </a:spcAft>
        <a:defRPr sz="4400" kern="1200">
          <a:solidFill>
            <a:srgbClr val="000000"/>
          </a:solidFill>
          <a:latin typeface="Calibri Light" panose="020F0302020204030204" pitchFamily="34" charset="0"/>
          <a:ea typeface="宋体" panose="02010600030101010101" pitchFamily="2" charset="-122"/>
          <a:cs typeface="+mj-cs"/>
        </a:defRPr>
      </a:lvl8pPr>
      <a:lvl9pPr marL="1828800" algn="ctr" rtl="0" fontAlgn="base" latinLnBrk="1">
        <a:spcBef>
          <a:spcPct val="0"/>
        </a:spcBef>
        <a:spcAft>
          <a:spcPct val="0"/>
        </a:spcAft>
        <a:defRPr sz="4400" kern="1200">
          <a:solidFill>
            <a:srgbClr val="000000"/>
          </a:solidFill>
          <a:latin typeface="Calibri Light" panose="020F0302020204030204" pitchFamily="34" charset="0"/>
          <a:ea typeface="宋体" panose="02010600030101010101" pitchFamily="2" charset="-122"/>
          <a:cs typeface="+mj-cs"/>
        </a:defRPr>
      </a:lvl9pPr>
    </p:titleStyle>
    <p:bodyStyle>
      <a:lvl1pPr marL="342900" indent="-342900" algn="l" rtl="0" fontAlgn="base" latinLnBrk="1">
        <a:spcBef>
          <a:spcPct val="20000"/>
        </a:spcBef>
        <a:spcAft>
          <a:spcPct val="0"/>
        </a:spcAft>
        <a:buChar char="•"/>
        <a:defRPr sz="3200" kern="1200">
          <a:solidFill>
            <a:srgbClr val="000000"/>
          </a:solidFill>
          <a:latin typeface="+mn-lt"/>
          <a:ea typeface="+mn-ea"/>
          <a:cs typeface="+mn-cs"/>
        </a:defRPr>
      </a:lvl1pPr>
      <a:lvl2pPr marL="742950" lvl="1" indent="-285750" algn="l" rtl="0" fontAlgn="base" latinLnBrk="1">
        <a:spcBef>
          <a:spcPct val="20000"/>
        </a:spcBef>
        <a:spcAft>
          <a:spcPct val="0"/>
        </a:spcAft>
        <a:buChar char="–"/>
        <a:defRPr sz="2800" kern="1200">
          <a:solidFill>
            <a:srgbClr val="000000"/>
          </a:solidFill>
          <a:latin typeface="Calibri" panose="020F0502020204030204"/>
          <a:ea typeface="宋体" panose="02010600030101010101" pitchFamily="2" charset="-122"/>
          <a:cs typeface="+mn-cs"/>
        </a:defRPr>
      </a:lvl2pPr>
      <a:lvl3pPr marL="1143000" lvl="2" indent="-228600" algn="l" rtl="0" fontAlgn="base" latinLnBrk="1">
        <a:spcBef>
          <a:spcPct val="20000"/>
        </a:spcBef>
        <a:spcAft>
          <a:spcPct val="0"/>
        </a:spcAft>
        <a:buChar char="•"/>
        <a:defRPr sz="2400" kern="1200">
          <a:solidFill>
            <a:srgbClr val="000000"/>
          </a:solidFill>
          <a:latin typeface="Calibri" panose="020F0502020204030204"/>
          <a:ea typeface="宋体" panose="02010600030101010101" pitchFamily="2" charset="-122"/>
          <a:cs typeface="+mn-cs"/>
        </a:defRPr>
      </a:lvl3pPr>
      <a:lvl4pPr marL="1600200" lvl="3" indent="-228600" algn="l" rtl="0" fontAlgn="base" latinLnBrk="1">
        <a:spcBef>
          <a:spcPct val="20000"/>
        </a:spcBef>
        <a:spcAft>
          <a:spcPct val="0"/>
        </a:spcAft>
        <a:buChar char="–"/>
        <a:defRPr sz="2000" kern="1200">
          <a:solidFill>
            <a:srgbClr val="000000"/>
          </a:solidFill>
          <a:latin typeface="Calibri" panose="020F0502020204030204"/>
          <a:ea typeface="宋体" panose="02010600030101010101" pitchFamily="2" charset="-122"/>
          <a:cs typeface="+mn-cs"/>
        </a:defRPr>
      </a:lvl4pPr>
      <a:lvl5pPr marL="2057400" lvl="4" indent="-228600" algn="l" rtl="0" fontAlgn="base" latinLnBrk="1">
        <a:spcBef>
          <a:spcPct val="20000"/>
        </a:spcBef>
        <a:spcAft>
          <a:spcPct val="0"/>
        </a:spcAft>
        <a:buChar char="»"/>
        <a:defRPr sz="2000" kern="1200">
          <a:solidFill>
            <a:srgbClr val="000000"/>
          </a:solidFill>
          <a:latin typeface="Calibri" panose="020F0502020204030204"/>
          <a:ea typeface="宋体" panose="02010600030101010101" pitchFamily="2" charset="-122"/>
          <a:cs typeface="+mn-cs"/>
        </a:defRPr>
      </a:lvl5pPr>
      <a:lvl6pPr marL="2514600" lvl="5" indent="-228600" algn="l" defTabSz="914400" eaLnBrk="1" fontAlgn="base" latinLnBrk="1" hangingPunct="1">
        <a:spcBef>
          <a:spcPct val="20000"/>
        </a:spcBef>
        <a:spcAft>
          <a:spcPct val="0"/>
        </a:spcAft>
        <a:buChar char="»"/>
        <a:defRPr sz="2000" b="0" kern="1200">
          <a:solidFill>
            <a:srgbClr val="000000"/>
          </a:solidFill>
          <a:latin typeface="Calibri" panose="020F0502020204030204"/>
          <a:ea typeface="宋体" panose="02010600030101010101" pitchFamily="2" charset="-122"/>
          <a:cs typeface="+mn-cs"/>
        </a:defRPr>
      </a:lvl6pPr>
      <a:lvl7pPr marL="2971800" lvl="6" indent="-228600" algn="l" defTabSz="914400" eaLnBrk="1" fontAlgn="base" latinLnBrk="1" hangingPunct="1">
        <a:spcBef>
          <a:spcPct val="20000"/>
        </a:spcBef>
        <a:spcAft>
          <a:spcPct val="0"/>
        </a:spcAft>
        <a:buChar char="»"/>
        <a:defRPr sz="2000" b="0" kern="1200">
          <a:solidFill>
            <a:srgbClr val="000000"/>
          </a:solidFill>
          <a:latin typeface="Calibri" panose="020F0502020204030204"/>
          <a:ea typeface="宋体" panose="02010600030101010101" pitchFamily="2" charset="-122"/>
          <a:cs typeface="+mn-cs"/>
        </a:defRPr>
      </a:lvl7pPr>
      <a:lvl8pPr marL="3429000" lvl="7" indent="-228600" algn="l" defTabSz="914400" eaLnBrk="1" fontAlgn="base" latinLnBrk="1" hangingPunct="1">
        <a:spcBef>
          <a:spcPct val="20000"/>
        </a:spcBef>
        <a:spcAft>
          <a:spcPct val="0"/>
        </a:spcAft>
        <a:buChar char="»"/>
        <a:defRPr sz="2000" b="0" kern="1200">
          <a:solidFill>
            <a:srgbClr val="000000"/>
          </a:solidFill>
          <a:latin typeface="Calibri" panose="020F0502020204030204"/>
          <a:ea typeface="宋体" panose="02010600030101010101" pitchFamily="2" charset="-122"/>
          <a:cs typeface="+mn-cs"/>
        </a:defRPr>
      </a:lvl8pPr>
      <a:lvl9pPr marL="3886200" lvl="8" indent="-228600" algn="l" defTabSz="914400" eaLnBrk="1" fontAlgn="base" latinLnBrk="1" hangingPunct="1">
        <a:spcBef>
          <a:spcPct val="20000"/>
        </a:spcBef>
        <a:spcAft>
          <a:spcPct val="0"/>
        </a:spcAft>
        <a:buChar char="»"/>
        <a:defRPr sz="2000" b="0" kern="1200">
          <a:solidFill>
            <a:srgbClr val="000000"/>
          </a:solidFill>
          <a:latin typeface="Calibri" panose="020F0502020204030204"/>
          <a:ea typeface="宋体" panose="02010600030101010101" pitchFamily="2" charset="-122"/>
          <a:cs typeface="+mn-cs"/>
        </a:defRPr>
      </a:lvl9pPr>
    </p:bodyStyle>
    <p:otherStyle>
      <a:lvl1pPr marL="0" lvl="0" indent="0" algn="l" defTabSz="914400" eaLnBrk="1" fontAlgn="base" latinLnBrk="0" hangingPunct="1">
        <a:buNone/>
        <a:defRPr sz="1800" b="0" kern="1200">
          <a:solidFill>
            <a:srgbClr val="000000"/>
          </a:solidFill>
          <a:latin typeface="+mn-lt"/>
          <a:ea typeface="+mn-ea"/>
          <a:cs typeface="+mn-cs"/>
        </a:defRPr>
      </a:lvl1pPr>
      <a:lvl2pPr marL="457200" lvl="1" indent="-457200" algn="l" defTabSz="914400" eaLnBrk="1" fontAlgn="base" latinLnBrk="0" hangingPunct="1">
        <a:buNone/>
        <a:defRPr sz="1800" b="0" kern="1200">
          <a:solidFill>
            <a:srgbClr val="000000"/>
          </a:solidFill>
          <a:latin typeface="Calibri" panose="020F0502020204030204"/>
          <a:ea typeface="宋体" panose="02010600030101010101" pitchFamily="2" charset="-122"/>
          <a:cs typeface="+mn-cs"/>
        </a:defRPr>
      </a:lvl2pPr>
      <a:lvl3pPr marL="914400" lvl="2" indent="-914400" algn="l" defTabSz="914400" eaLnBrk="1" fontAlgn="base" latinLnBrk="0" hangingPunct="1">
        <a:buNone/>
        <a:defRPr sz="1800" b="0" kern="1200">
          <a:solidFill>
            <a:srgbClr val="000000"/>
          </a:solidFill>
          <a:latin typeface="Calibri" panose="020F0502020204030204"/>
          <a:ea typeface="宋体" panose="02010600030101010101" pitchFamily="2" charset="-122"/>
          <a:cs typeface="+mn-cs"/>
        </a:defRPr>
      </a:lvl3pPr>
      <a:lvl4pPr marL="1371600" lvl="3" indent="-1371600" algn="l" defTabSz="914400" eaLnBrk="1" fontAlgn="base" latinLnBrk="0" hangingPunct="1">
        <a:buNone/>
        <a:defRPr sz="1800" b="0" kern="1200">
          <a:solidFill>
            <a:srgbClr val="000000"/>
          </a:solidFill>
          <a:latin typeface="Calibri" panose="020F0502020204030204"/>
          <a:ea typeface="宋体" panose="02010600030101010101" pitchFamily="2" charset="-122"/>
          <a:cs typeface="+mn-cs"/>
        </a:defRPr>
      </a:lvl4pPr>
      <a:lvl5pPr marL="1828800" lvl="4" indent="-1828800" algn="l" defTabSz="914400" eaLnBrk="1" fontAlgn="base" latinLnBrk="0" hangingPunct="1">
        <a:buNone/>
        <a:defRPr sz="1800" b="0" kern="1200">
          <a:solidFill>
            <a:srgbClr val="000000"/>
          </a:solidFill>
          <a:latin typeface="Calibri" panose="020F0502020204030204"/>
          <a:ea typeface="宋体" panose="02010600030101010101" pitchFamily="2" charset="-122"/>
          <a:cs typeface="+mn-cs"/>
        </a:defRPr>
      </a:lvl5pPr>
      <a:lvl6pPr marL="2286000" lvl="5" indent="-1828800" algn="l" defTabSz="914400" eaLnBrk="1" fontAlgn="base" latinLnBrk="0" hangingPunct="1">
        <a:buNone/>
        <a:defRPr sz="1800" b="0" kern="1200">
          <a:solidFill>
            <a:srgbClr val="000000"/>
          </a:solidFill>
          <a:latin typeface="Calibri" panose="020F0502020204030204"/>
          <a:ea typeface="宋体" panose="02010600030101010101" pitchFamily="2" charset="-122"/>
          <a:cs typeface="+mn-cs"/>
        </a:defRPr>
      </a:lvl6pPr>
      <a:lvl7pPr marL="2743200" lvl="6" indent="-1828800" algn="l" defTabSz="914400" eaLnBrk="1" fontAlgn="base" latinLnBrk="0" hangingPunct="1">
        <a:buNone/>
        <a:defRPr sz="1800" b="0" kern="1200">
          <a:solidFill>
            <a:srgbClr val="000000"/>
          </a:solidFill>
          <a:latin typeface="Calibri" panose="020F0502020204030204"/>
          <a:ea typeface="宋体" panose="02010600030101010101" pitchFamily="2" charset="-122"/>
          <a:cs typeface="+mn-cs"/>
        </a:defRPr>
      </a:lvl7pPr>
      <a:lvl8pPr marL="3200400" lvl="7" indent="-1828800" algn="l" defTabSz="914400" eaLnBrk="1" fontAlgn="base" latinLnBrk="0" hangingPunct="1">
        <a:buNone/>
        <a:defRPr sz="1800" b="0" kern="1200">
          <a:solidFill>
            <a:srgbClr val="000000"/>
          </a:solidFill>
          <a:latin typeface="Calibri" panose="020F0502020204030204"/>
          <a:ea typeface="宋体" panose="02010600030101010101" pitchFamily="2" charset="-122"/>
          <a:cs typeface="+mn-cs"/>
        </a:defRPr>
      </a:lvl8pPr>
      <a:lvl9pPr marL="3657600" lvl="8" indent="-1828800" algn="l" defTabSz="914400" eaLnBrk="1" fontAlgn="base" latinLnBrk="0" hangingPunct="1">
        <a:buNone/>
        <a:defRPr sz="1800" b="0" kern="1200">
          <a:solidFill>
            <a:srgbClr val="000000"/>
          </a:solidFill>
          <a:latin typeface="Calibri" panose="020F0502020204030204"/>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hyperlink" Target="http://www.mama.cn/baby/fenmian/chushen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矩形 1048770"/>
          <p:cNvSpPr>
            <a:spLocks noChangeArrowheads="1"/>
          </p:cNvSpPr>
          <p:nvPr/>
        </p:nvSpPr>
        <p:spPr bwMode="auto">
          <a:xfrm>
            <a:off x="3738563" y="2643188"/>
            <a:ext cx="4572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buSzPct val="100000"/>
            </a:pPr>
            <a:r>
              <a:rPr lang="zh-CN" altLang="en-US" sz="5400">
                <a:solidFill>
                  <a:srgbClr val="000000"/>
                </a:solidFill>
                <a:latin typeface="黑体" panose="02010609060101010101" pitchFamily="49" charset="-122"/>
                <a:ea typeface="黑体" panose="02010609060101010101" pitchFamily="49" charset="-122"/>
                <a:sym typeface="Arial" panose="020B0604020202020204" pitchFamily="34" charset="0"/>
              </a:rPr>
              <a:t>母婴保健</a:t>
            </a:r>
            <a:endParaRPr lang="zh-CN" altLang="zh-CN" b="1">
              <a:solidFill>
                <a:srgbClr val="000000"/>
              </a:solidFill>
              <a:latin typeface="Arial" panose="020B0604020202020204" pitchFamily="34" charset="0"/>
              <a:sym typeface="Arial" panose="020B0604020202020204" pitchFamily="34" charset="0"/>
            </a:endParaRPr>
          </a:p>
        </p:txBody>
      </p:sp>
      <p:pic>
        <p:nvPicPr>
          <p:cNvPr id="7170" name="图片 20972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8775" name="任意多边形 1048774"/>
          <p:cNvSpPr>
            <a:spLocks noChangeArrowheads="1"/>
          </p:cNvSpPr>
          <p:nvPr/>
        </p:nvSpPr>
        <p:spPr bwMode="auto">
          <a:xfrm>
            <a:off x="1536700" y="2387065"/>
            <a:ext cx="9144000" cy="2752826"/>
          </a:xfrm>
          <a:custGeom>
            <a:avLst/>
            <a:gdLst>
              <a:gd name="T0" fmla="*/ 0 w 9144000"/>
              <a:gd name="T1" fmla="*/ 0 h 3049929"/>
              <a:gd name="T2" fmla="*/ 9144000 w 9144000"/>
              <a:gd name="T3" fmla="*/ 0 h 3049929"/>
              <a:gd name="T4" fmla="*/ 9144000 w 9144000"/>
              <a:gd name="T5" fmla="*/ 3049929 h 3049929"/>
              <a:gd name="T6" fmla="*/ 0 w 9144000"/>
              <a:gd name="T7" fmla="*/ 3049929 h 3049929"/>
              <a:gd name="T8" fmla="*/ 0 w 9144000"/>
              <a:gd name="T9" fmla="*/ 0 h 3049929"/>
            </a:gdLst>
            <a:ahLst/>
            <a:cxnLst>
              <a:cxn ang="0">
                <a:pos x="T0" y="T1"/>
              </a:cxn>
              <a:cxn ang="0">
                <a:pos x="T2" y="T3"/>
              </a:cxn>
              <a:cxn ang="0">
                <a:pos x="T4" y="T5"/>
              </a:cxn>
              <a:cxn ang="0">
                <a:pos x="T6" y="T7"/>
              </a:cxn>
              <a:cxn ang="0">
                <a:pos x="T8" y="T9"/>
              </a:cxn>
            </a:cxnLst>
            <a:rect l="0" t="0" r="r" b="b"/>
            <a:pathLst>
              <a:path w="9144000" h="3049929">
                <a:moveTo>
                  <a:pt x="0" y="0"/>
                </a:moveTo>
                <a:cubicBezTo>
                  <a:pt x="3001702" y="856526"/>
                  <a:pt x="6350643" y="960699"/>
                  <a:pt x="9144000" y="0"/>
                </a:cubicBezTo>
                <a:lnTo>
                  <a:pt x="9144000" y="3049929"/>
                </a:lnTo>
                <a:lnTo>
                  <a:pt x="0" y="3049929"/>
                </a:lnTo>
                <a:lnTo>
                  <a:pt x="0" y="0"/>
                </a:lnTo>
              </a:path>
            </a:pathLst>
          </a:custGeom>
          <a:solidFill>
            <a:srgbClr val="00A7E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indent="279400">
              <a:spcAft>
                <a:spcPts val="0"/>
              </a:spcAft>
            </a:pPr>
            <a:r>
              <a:rPr lang="en-US" altLang="zh-CN" sz="2000" dirty="0" smtClean="0">
                <a:solidFill>
                  <a:srgbClr val="000000"/>
                </a:solidFill>
                <a:latin typeface="Calibri" panose="020F0502020204030204" pitchFamily="34" charset="0"/>
                <a:ea typeface="宋体" panose="02010600030101010101" pitchFamily="2" charset="-122"/>
                <a:cs typeface="Times New Roman" panose="02020603050405020304" pitchFamily="18" charset="0"/>
              </a:rPr>
              <a:t>                  </a:t>
            </a:r>
            <a:endParaRPr lang="zh-CN" altLang="zh-CN" sz="1600" dirty="0">
              <a:effectLst/>
              <a:latin typeface="PMingLiU"/>
              <a:cs typeface="Times New Roman" panose="02020603050405020304" pitchFamily="18" charset="0"/>
            </a:endParaRPr>
          </a:p>
        </p:txBody>
      </p:sp>
      <p:sp>
        <p:nvSpPr>
          <p:cNvPr id="1048777" name="任意多边形 1048776"/>
          <p:cNvSpPr>
            <a:spLocks noChangeArrowheads="1"/>
          </p:cNvSpPr>
          <p:nvPr/>
        </p:nvSpPr>
        <p:spPr bwMode="auto">
          <a:xfrm>
            <a:off x="1443789" y="2249350"/>
            <a:ext cx="9249611" cy="3188924"/>
          </a:xfrm>
          <a:custGeom>
            <a:avLst/>
            <a:gdLst>
              <a:gd name="T0" fmla="*/ 0 w 9144000"/>
              <a:gd name="T1" fmla="*/ 0 h 3049929"/>
              <a:gd name="T2" fmla="*/ 9144000 w 9144000"/>
              <a:gd name="T3" fmla="*/ 0 h 3049929"/>
              <a:gd name="T4" fmla="*/ 9144000 w 9144000"/>
              <a:gd name="T5" fmla="*/ 3049929 h 3049929"/>
              <a:gd name="T6" fmla="*/ 0 w 9144000"/>
              <a:gd name="T7" fmla="*/ 3049929 h 3049929"/>
              <a:gd name="T8" fmla="*/ 0 w 9144000"/>
              <a:gd name="T9" fmla="*/ 0 h 3049929"/>
            </a:gdLst>
            <a:ahLst/>
            <a:cxnLst>
              <a:cxn ang="0">
                <a:pos x="T0" y="T1"/>
              </a:cxn>
              <a:cxn ang="0">
                <a:pos x="T2" y="T3"/>
              </a:cxn>
              <a:cxn ang="0">
                <a:pos x="T4" y="T5"/>
              </a:cxn>
              <a:cxn ang="0">
                <a:pos x="T6" y="T7"/>
              </a:cxn>
              <a:cxn ang="0">
                <a:pos x="T8" y="T9"/>
              </a:cxn>
            </a:cxnLst>
            <a:rect l="0" t="0" r="r" b="b"/>
            <a:pathLst>
              <a:path w="9144000" h="3049929">
                <a:moveTo>
                  <a:pt x="0" y="0"/>
                </a:moveTo>
                <a:cubicBezTo>
                  <a:pt x="3001702" y="856526"/>
                  <a:pt x="6350643" y="960699"/>
                  <a:pt x="9144000" y="0"/>
                </a:cubicBezTo>
                <a:lnTo>
                  <a:pt x="9144000" y="3049929"/>
                </a:lnTo>
                <a:lnTo>
                  <a:pt x="0" y="3049929"/>
                </a:lnTo>
                <a:lnTo>
                  <a:pt x="0" y="0"/>
                </a:lnTo>
              </a:path>
            </a:pathLst>
          </a:custGeom>
          <a:solidFill>
            <a:srgbClr val="FFFFFF">
              <a:alpha val="94116"/>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spcAft>
                <a:spcPts val="0"/>
              </a:spcAft>
            </a:pPr>
            <a:endParaRPr lang="en-US" altLang="zh-CN" sz="2400" kern="100" spc="60" dirty="0" smtClean="0">
              <a:solidFill>
                <a:srgbClr val="FF0000"/>
              </a:solidFill>
              <a:latin typeface="Calibri" panose="020F0502020204030204" pitchFamily="34" charset="0"/>
              <a:ea typeface="宋体" panose="02010600030101010101" pitchFamily="2" charset="-122"/>
              <a:cs typeface="PMingLiU"/>
            </a:endParaRPr>
          </a:p>
          <a:p>
            <a:pPr algn="ctr">
              <a:spcAft>
                <a:spcPts val="0"/>
              </a:spcAft>
            </a:pPr>
            <a:endParaRPr lang="en-US" altLang="zh-CN" sz="2400" kern="100" spc="60" dirty="0">
              <a:solidFill>
                <a:srgbClr val="FF0000"/>
              </a:solidFill>
              <a:latin typeface="Calibri" panose="020F0502020204030204" pitchFamily="34" charset="0"/>
              <a:ea typeface="宋体" panose="02010600030101010101" pitchFamily="2" charset="-122"/>
              <a:cs typeface="PMingLiU"/>
            </a:endParaRPr>
          </a:p>
        </p:txBody>
      </p:sp>
      <p:sp>
        <p:nvSpPr>
          <p:cNvPr id="1048779" name="矩形 1048778"/>
          <p:cNvSpPr>
            <a:spLocks noChangeArrowheads="1"/>
          </p:cNvSpPr>
          <p:nvPr/>
        </p:nvSpPr>
        <p:spPr bwMode="auto">
          <a:xfrm>
            <a:off x="4907101" y="1541464"/>
            <a:ext cx="22365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4000" b="1" dirty="0" smtClean="0">
                <a:solidFill>
                  <a:srgbClr val="FF0000"/>
                </a:solidFill>
                <a:latin typeface="微软雅黑" panose="020B0503020204020204" pitchFamily="34" charset="-122"/>
                <a:ea typeface="微软雅黑" panose="020B0503020204020204" pitchFamily="34" charset="-122"/>
                <a:sym typeface="Arial" panose="020B0604020202020204" pitchFamily="34" charset="0"/>
              </a:rPr>
              <a:t>知识延伸</a:t>
            </a:r>
            <a:endParaRPr lang="zh-CN" altLang="en-US" sz="4000" b="1" dirty="0">
              <a:solidFill>
                <a:srgbClr val="FF000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48781" name="矩形 1048780"/>
          <p:cNvSpPr>
            <a:spLocks noChangeArrowheads="1"/>
          </p:cNvSpPr>
          <p:nvPr/>
        </p:nvSpPr>
        <p:spPr bwMode="auto">
          <a:xfrm>
            <a:off x="1618001" y="263525"/>
            <a:ext cx="28520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600">
                <a:solidFill>
                  <a:srgbClr val="000000"/>
                </a:solidFill>
                <a:latin typeface="微软雅黑" panose="020B0503020204020204" pitchFamily="34" charset="-122"/>
                <a:ea typeface="微软雅黑" panose="020B0503020204020204" pitchFamily="34" charset="-122"/>
                <a:sym typeface="Arial" panose="020B0604020202020204" pitchFamily="34" charset="0"/>
              </a:rPr>
              <a:t>中等职业学校教育部规划教材</a:t>
            </a:r>
            <a:endParaRPr lang="zh-CN" altLang="zh-CN" b="1">
              <a:solidFill>
                <a:srgbClr val="000000"/>
              </a:solidFill>
              <a:latin typeface="Arial" panose="020B0604020202020204" pitchFamily="34" charset="0"/>
              <a:sym typeface="Arial" panose="020B0604020202020204" pitchFamily="34" charset="0"/>
            </a:endParaRPr>
          </a:p>
        </p:txBody>
      </p:sp>
      <p:grpSp>
        <p:nvGrpSpPr>
          <p:cNvPr id="7177" name="组合 82"/>
          <p:cNvGrpSpPr>
            <a:grpSpLocks/>
          </p:cNvGrpSpPr>
          <p:nvPr/>
        </p:nvGrpSpPr>
        <p:grpSpPr bwMode="auto">
          <a:xfrm>
            <a:off x="7391400" y="6092826"/>
            <a:ext cx="2445032" cy="354013"/>
            <a:chOff x="5868144" y="6093268"/>
            <a:chExt cx="2444024" cy="354187"/>
          </a:xfrm>
        </p:grpSpPr>
        <p:pic>
          <p:nvPicPr>
            <p:cNvPr id="7178" name="图片 209721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868144" y="6093269"/>
              <a:ext cx="382588" cy="354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9" name="矩形 1048784"/>
            <p:cNvSpPr>
              <a:spLocks noChangeArrowheads="1"/>
            </p:cNvSpPr>
            <p:nvPr/>
          </p:nvSpPr>
          <p:spPr bwMode="auto">
            <a:xfrm>
              <a:off x="6630989" y="6093268"/>
              <a:ext cx="1681179" cy="338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600">
                  <a:solidFill>
                    <a:srgbClr val="000000"/>
                  </a:solidFill>
                  <a:latin typeface="微软雅黑" panose="020B0503020204020204" pitchFamily="34" charset="-122"/>
                  <a:ea typeface="微软雅黑" panose="020B0503020204020204" pitchFamily="34" charset="-122"/>
                  <a:sym typeface="Arial" panose="020B0604020202020204" pitchFamily="34" charset="0"/>
                </a:rPr>
                <a:t>高等教育出版社 </a:t>
              </a:r>
              <a:endParaRPr lang="zh-CN" altLang="zh-CN" b="1">
                <a:solidFill>
                  <a:srgbClr val="000000"/>
                </a:solidFill>
                <a:latin typeface="Arial" panose="020B0604020202020204" pitchFamily="34" charset="0"/>
                <a:sym typeface="Arial" panose="020B0604020202020204" pitchFamily="34" charset="0"/>
              </a:endParaRPr>
            </a:p>
          </p:txBody>
        </p:sp>
      </p:grpSp>
      <p:sp>
        <p:nvSpPr>
          <p:cNvPr id="2" name="矩形 1"/>
          <p:cNvSpPr/>
          <p:nvPr/>
        </p:nvSpPr>
        <p:spPr>
          <a:xfrm>
            <a:off x="1703672" y="2957236"/>
            <a:ext cx="8768614" cy="3785652"/>
          </a:xfrm>
          <a:prstGeom prst="rect">
            <a:avLst/>
          </a:prstGeom>
        </p:spPr>
        <p:txBody>
          <a:bodyPr wrap="square">
            <a:spAutoFit/>
          </a:bodyPr>
          <a:lstStyle/>
          <a:p>
            <a:pPr algn="ctr">
              <a:spcAft>
                <a:spcPts val="0"/>
              </a:spcAft>
            </a:pPr>
            <a:r>
              <a:rPr lang="zh-CN" altLang="zh-CN" sz="2400" kern="1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硬膜外麻醉无痛分娩</a:t>
            </a:r>
            <a:endParaRPr lang="zh-CN" altLang="zh-CN" sz="24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zh-CN" altLang="zh-CN" sz="1600" kern="100" dirty="0">
                <a:latin typeface="Times New Roman" panose="02020603050405020304" pitchFamily="18" charset="0"/>
                <a:ea typeface="宋体" panose="02010600030101010101" pitchFamily="2" charset="-122"/>
                <a:cs typeface="Times New Roman" panose="02020603050405020304" pitchFamily="18" charset="0"/>
              </a:rPr>
              <a:t>目前减轻分娩疼痛的方法主要有温水浴分娩镇痛法、丈夫陪产家庭式分娩法、音乐分娩镇痛法、全程导乐陪伴分娩法、硬膜麻醉无痛分娩法等。目前国际医学界应用最广泛的是由麻醉医师从脊椎外层的硬膜外注射麻醉药。产妇在头脑清醒的情况下，一般在宫口开到</a:t>
            </a:r>
            <a:r>
              <a:rPr lang="en-US" altLang="zh-CN" sz="1600" kern="100"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1600" kern="100" dirty="0">
                <a:latin typeface="Times New Roman" panose="02020603050405020304" pitchFamily="18" charset="0"/>
                <a:ea typeface="宋体" panose="02010600030101010101" pitchFamily="2" charset="-122"/>
                <a:cs typeface="Times New Roman" panose="02020603050405020304" pitchFamily="18" charset="0"/>
              </a:rPr>
              <a:t>厘米时，由麻醉师通过一根微细导管置入产妇背部腰椎硬脊膜外侧，随产程连续滴注微量止痛药，通过硬膜外腔阻断支配子宫的感觉神经，发生区域性的麻醉效果，减少宫缩的疼痛，而不会影响到运动神经，因此产妇在不疼的时候还可以下地走动，并且一直处于清醒的状态。它的镇痛效果好，起效快，而且也不会增加手术助产率，而且麻醉药物剂量只有剖宫产手术麻醉药剂量的</a:t>
            </a:r>
            <a:r>
              <a:rPr lang="en-US" altLang="zh-CN" sz="1600" kern="100" dirty="0">
                <a:latin typeface="Times New Roman" panose="02020603050405020304" pitchFamily="18" charset="0"/>
                <a:ea typeface="宋体" panose="02010600030101010101" pitchFamily="2" charset="-122"/>
                <a:cs typeface="Times New Roman" panose="02020603050405020304" pitchFamily="18" charset="0"/>
              </a:rPr>
              <a:t>1/5</a:t>
            </a:r>
            <a:r>
              <a:rPr lang="zh-CN" altLang="zh-CN" sz="1600" kern="100" dirty="0">
                <a:latin typeface="Times New Roman" panose="02020603050405020304" pitchFamily="18" charset="0"/>
                <a:ea typeface="宋体" panose="02010600030101010101" pitchFamily="2" charset="-122"/>
                <a:cs typeface="Times New Roman" panose="02020603050405020304" pitchFamily="18" charset="0"/>
              </a:rPr>
              <a:t>或更少，因而对胎儿并无不良影响，更不会影响婴儿的大脑健康。硬膜外麻醉无痛分娩的禁忌症主要是产科急症、背部受伤感染、腰椎畸形或曾经手术过、产前出血、休克及凝血方面有问题的产妇，绝大数产妇均可使用，尤其适合初次生产的产妇，可以保持长时间持续的麻醉效果，可以随时给药，直至</a:t>
            </a:r>
            <a:r>
              <a:rPr lang="en-US" altLang="zh-CN" sz="1600" kern="100" dirty="0" err="1">
                <a:solidFill>
                  <a:srgbClr val="0563C1"/>
                </a:solidFill>
                <a:latin typeface="宋体" panose="02010600030101010101" pitchFamily="2" charset="-122"/>
                <a:ea typeface="宋体" panose="02010600030101010101" pitchFamily="2" charset="-122"/>
                <a:cs typeface="Times New Roman" panose="02020603050405020304" pitchFamily="18" charset="0"/>
                <a:hlinkClick r:id="rId4"/>
              </a:rPr>
              <a:t>孩子出生</a:t>
            </a:r>
            <a:r>
              <a:rPr lang="zh-CN" altLang="zh-CN" sz="1600" kern="100" dirty="0">
                <a:latin typeface="Times New Roman" panose="02020603050405020304" pitchFamily="18" charset="0"/>
                <a:ea typeface="宋体" panose="02010600030101010101" pitchFamily="2" charset="-122"/>
                <a:cs typeface="Times New Roman" panose="02020603050405020304" pitchFamily="18" charset="0"/>
              </a:rPr>
              <a:t>再拔除。</a:t>
            </a:r>
            <a:endParaRPr lang="zh-CN" altLang="zh-CN" sz="1600" kern="100" dirty="0">
              <a:latin typeface="Calibri" panose="020F0502020204030204" pitchFamily="34" charset="0"/>
              <a:ea typeface="宋体" panose="02010600030101010101" pitchFamily="2" charset="-122"/>
              <a:cs typeface="Times New Roman" panose="02020603050405020304" pitchFamily="18" charset="0"/>
            </a:endParaRPr>
          </a:p>
          <a:p>
            <a:pPr indent="279400">
              <a:spcAft>
                <a:spcPts val="0"/>
              </a:spcAft>
            </a:pPr>
            <a:endParaRPr lang="en-US" altLang="zh-CN" sz="2000" dirty="0" smtClean="0">
              <a:solidFill>
                <a:srgbClr val="000000"/>
              </a:solidFill>
              <a:latin typeface="Calibri" panose="020F0502020204030204" pitchFamily="34" charset="0"/>
              <a:ea typeface="宋体" panose="02010600030101010101" pitchFamily="2" charset="-122"/>
              <a:cs typeface="Times New Roman" panose="02020603050405020304" pitchFamily="18" charset="0"/>
            </a:endParaRPr>
          </a:p>
          <a:p>
            <a:pPr indent="279400">
              <a:spcAft>
                <a:spcPts val="0"/>
              </a:spcAft>
            </a:pPr>
            <a:endParaRPr lang="en-US" altLang="zh-CN" sz="2000" dirty="0">
              <a:solidFill>
                <a:srgbClr val="000000"/>
              </a:solidFill>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1805446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800"/>
                                  </p:stCondLst>
                                  <p:childTnLst>
                                    <p:set>
                                      <p:cBhvr>
                                        <p:cTn id="6" dur="1" fill="hold">
                                          <p:stCondLst>
                                            <p:cond delay="0"/>
                                          </p:stCondLst>
                                        </p:cTn>
                                        <p:tgtEl>
                                          <p:spTgt spid="1048777"/>
                                        </p:tgtEl>
                                        <p:attrNameLst>
                                          <p:attrName>style.visibility</p:attrName>
                                        </p:attrNameLst>
                                      </p:cBhvr>
                                      <p:to>
                                        <p:strVal val="visible"/>
                                      </p:to>
                                    </p:set>
                                    <p:animEffect transition="in" filter="fade">
                                      <p:cBhvr>
                                        <p:cTn id="7" dur="1000"/>
                                        <p:tgtEl>
                                          <p:spTgt spid="1048777"/>
                                        </p:tgtEl>
                                      </p:cBhvr>
                                    </p:animEffect>
                                  </p:childTnLst>
                                </p:cTn>
                              </p:par>
                            </p:childTnLst>
                          </p:cTn>
                        </p:par>
                        <p:par>
                          <p:cTn id="8" fill="hold" nodeType="afterGroup">
                            <p:stCondLst>
                              <p:cond delay="1800"/>
                            </p:stCondLst>
                            <p:childTnLst>
                              <p:par>
                                <p:cTn id="9" presetID="23" presetClass="entr" presetSubtype="528" fill="hold" nodeType="afterEffect">
                                  <p:stCondLst>
                                    <p:cond delay="0"/>
                                  </p:stCondLst>
                                  <p:iterate type="lt">
                                    <p:tmPct val="10000"/>
                                  </p:iterate>
                                  <p:childTnLst>
                                    <p:set>
                                      <p:cBhvr>
                                        <p:cTn id="10" dur="1" fill="hold">
                                          <p:stCondLst>
                                            <p:cond delay="0"/>
                                          </p:stCondLst>
                                        </p:cTn>
                                        <p:tgtEl>
                                          <p:spTgt spid="1048779"/>
                                        </p:tgtEl>
                                        <p:attrNameLst>
                                          <p:attrName>style.visibility</p:attrName>
                                        </p:attrNameLst>
                                      </p:cBhvr>
                                      <p:to>
                                        <p:strVal val="visible"/>
                                      </p:to>
                                    </p:set>
                                    <p:anim calcmode="lin" valueType="num">
                                      <p:cBhvr>
                                        <p:cTn id="11" dur="500" fill="hold"/>
                                        <p:tgtEl>
                                          <p:spTgt spid="1048779"/>
                                        </p:tgtEl>
                                        <p:attrNameLst>
                                          <p:attrName>ppt_w</p:attrName>
                                        </p:attrNameLst>
                                      </p:cBhvr>
                                      <p:tavLst>
                                        <p:tav tm="0">
                                          <p:val>
                                            <p:fltVal val="0"/>
                                          </p:val>
                                        </p:tav>
                                        <p:tav tm="100000">
                                          <p:val>
                                            <p:strVal val="#ppt_w"/>
                                          </p:val>
                                        </p:tav>
                                      </p:tavLst>
                                    </p:anim>
                                    <p:anim calcmode="lin" valueType="num">
                                      <p:cBhvr>
                                        <p:cTn id="12" dur="500" fill="hold"/>
                                        <p:tgtEl>
                                          <p:spTgt spid="1048779"/>
                                        </p:tgtEl>
                                        <p:attrNameLst>
                                          <p:attrName>ppt_h</p:attrName>
                                        </p:attrNameLst>
                                      </p:cBhvr>
                                      <p:tavLst>
                                        <p:tav tm="0">
                                          <p:val>
                                            <p:fltVal val="0"/>
                                          </p:val>
                                        </p:tav>
                                        <p:tav tm="100000">
                                          <p:val>
                                            <p:strVal val="#ppt_h"/>
                                          </p:val>
                                        </p:tav>
                                      </p:tavLst>
                                    </p:anim>
                                    <p:anim calcmode="lin" valueType="num">
                                      <p:cBhvr>
                                        <p:cTn id="13" dur="500" fill="hold"/>
                                        <p:tgtEl>
                                          <p:spTgt spid="1048779"/>
                                        </p:tgtEl>
                                        <p:attrNameLst>
                                          <p:attrName>ppt_x</p:attrName>
                                        </p:attrNameLst>
                                      </p:cBhvr>
                                      <p:tavLst>
                                        <p:tav tm="0">
                                          <p:val>
                                            <p:fltVal val="0.5"/>
                                          </p:val>
                                        </p:tav>
                                        <p:tav tm="100000">
                                          <p:val>
                                            <p:strVal val="#ppt_x"/>
                                          </p:val>
                                        </p:tav>
                                      </p:tavLst>
                                    </p:anim>
                                    <p:anim calcmode="lin" valueType="num">
                                      <p:cBhvr>
                                        <p:cTn id="14" dur="500" fill="hold"/>
                                        <p:tgtEl>
                                          <p:spTgt spid="1048779"/>
                                        </p:tgtEl>
                                        <p:attrNameLst>
                                          <p:attrName>ppt_y</p:attrName>
                                        </p:attrNameLst>
                                      </p:cBhvr>
                                      <p:tavLst>
                                        <p:tav tm="0">
                                          <p:val>
                                            <p:fltVal val="0.5"/>
                                          </p:val>
                                        </p:tav>
                                        <p:tav tm="100000">
                                          <p:val>
                                            <p:strVal val="#ppt_y"/>
                                          </p:val>
                                        </p:tav>
                                      </p:tavLst>
                                    </p:anim>
                                  </p:childTnLst>
                                </p:cTn>
                              </p:par>
                              <p:par>
                                <p:cTn id="15" presetID="10" presetClass="entr" presetSubtype="0" fill="hold" nodeType="withEffect">
                                  <p:stCondLst>
                                    <p:cond delay="800"/>
                                  </p:stCondLst>
                                  <p:childTnLst>
                                    <p:set>
                                      <p:cBhvr>
                                        <p:cTn id="16" dur="1" fill="hold">
                                          <p:stCondLst>
                                            <p:cond delay="0"/>
                                          </p:stCondLst>
                                        </p:cTn>
                                        <p:tgtEl>
                                          <p:spTgt spid="1048775"/>
                                        </p:tgtEl>
                                        <p:attrNameLst>
                                          <p:attrName>style.visibility</p:attrName>
                                        </p:attrNameLst>
                                      </p:cBhvr>
                                      <p:to>
                                        <p:strVal val="visible"/>
                                      </p:to>
                                    </p:set>
                                    <p:animEffect transition="in" filter="fade">
                                      <p:cBhvr>
                                        <p:cTn id="17" dur="1000"/>
                                        <p:tgtEl>
                                          <p:spTgt spid="1048775"/>
                                        </p:tgtEl>
                                      </p:cBhvr>
                                    </p:animEffect>
                                  </p:childTnLst>
                                </p:cTn>
                              </p:par>
                            </p:childTnLst>
                          </p:cTn>
                        </p:par>
                        <p:par>
                          <p:cTn id="18" fill="hold" nodeType="afterGroup">
                            <p:stCondLst>
                              <p:cond delay="3600"/>
                            </p:stCondLst>
                            <p:childTnLst>
                              <p:par>
                                <p:cTn id="19" presetID="23" presetClass="entr" presetSubtype="528" fill="hold" nodeType="afterEffect">
                                  <p:stCondLst>
                                    <p:cond delay="0"/>
                                  </p:stCondLst>
                                  <p:iterate type="lt">
                                    <p:tmPct val="10000"/>
                                  </p:iterate>
                                  <p:childTnLst>
                                    <p:set>
                                      <p:cBhvr>
                                        <p:cTn id="20" dur="1" fill="hold">
                                          <p:stCondLst>
                                            <p:cond delay="0"/>
                                          </p:stCondLst>
                                        </p:cTn>
                                        <p:tgtEl>
                                          <p:spTgt spid="1048781"/>
                                        </p:tgtEl>
                                        <p:attrNameLst>
                                          <p:attrName>style.visibility</p:attrName>
                                        </p:attrNameLst>
                                      </p:cBhvr>
                                      <p:to>
                                        <p:strVal val="visible"/>
                                      </p:to>
                                    </p:set>
                                    <p:anim calcmode="lin" valueType="num">
                                      <p:cBhvr>
                                        <p:cTn id="21" dur="500" fill="hold"/>
                                        <p:tgtEl>
                                          <p:spTgt spid="1048781"/>
                                        </p:tgtEl>
                                        <p:attrNameLst>
                                          <p:attrName>ppt_w</p:attrName>
                                        </p:attrNameLst>
                                      </p:cBhvr>
                                      <p:tavLst>
                                        <p:tav tm="0">
                                          <p:val>
                                            <p:fltVal val="0"/>
                                          </p:val>
                                        </p:tav>
                                        <p:tav tm="100000">
                                          <p:val>
                                            <p:strVal val="#ppt_w"/>
                                          </p:val>
                                        </p:tav>
                                      </p:tavLst>
                                    </p:anim>
                                    <p:anim calcmode="lin" valueType="num">
                                      <p:cBhvr>
                                        <p:cTn id="22" dur="500" fill="hold"/>
                                        <p:tgtEl>
                                          <p:spTgt spid="1048781"/>
                                        </p:tgtEl>
                                        <p:attrNameLst>
                                          <p:attrName>ppt_h</p:attrName>
                                        </p:attrNameLst>
                                      </p:cBhvr>
                                      <p:tavLst>
                                        <p:tav tm="0">
                                          <p:val>
                                            <p:fltVal val="0"/>
                                          </p:val>
                                        </p:tav>
                                        <p:tav tm="100000">
                                          <p:val>
                                            <p:strVal val="#ppt_h"/>
                                          </p:val>
                                        </p:tav>
                                      </p:tavLst>
                                    </p:anim>
                                    <p:anim calcmode="lin" valueType="num">
                                      <p:cBhvr>
                                        <p:cTn id="23" dur="500" fill="hold"/>
                                        <p:tgtEl>
                                          <p:spTgt spid="1048781"/>
                                        </p:tgtEl>
                                        <p:attrNameLst>
                                          <p:attrName>ppt_x</p:attrName>
                                        </p:attrNameLst>
                                      </p:cBhvr>
                                      <p:tavLst>
                                        <p:tav tm="0">
                                          <p:val>
                                            <p:fltVal val="0.5"/>
                                          </p:val>
                                        </p:tav>
                                        <p:tav tm="100000">
                                          <p:val>
                                            <p:strVal val="#ppt_x"/>
                                          </p:val>
                                        </p:tav>
                                      </p:tavLst>
                                    </p:anim>
                                    <p:anim calcmode="lin" valueType="num">
                                      <p:cBhvr>
                                        <p:cTn id="24" dur="500" fill="hold"/>
                                        <p:tgtEl>
                                          <p:spTgt spid="104878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TotalTime>
  <Words>283</Words>
  <Application>Microsoft Office PowerPoint</Application>
  <PresentationFormat>宽屏</PresentationFormat>
  <Paragraphs>7</Paragraphs>
  <Slides>1</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vt:i4>
      </vt:variant>
    </vt:vector>
  </HeadingPairs>
  <TitlesOfParts>
    <vt:vector size="10" baseType="lpstr">
      <vt:lpstr>PMingLiU</vt:lpstr>
      <vt:lpstr>黑体</vt:lpstr>
      <vt:lpstr>宋体</vt:lpstr>
      <vt:lpstr>微软雅黑</vt:lpstr>
      <vt:lpstr>Arial</vt:lpstr>
      <vt:lpstr>Calibri</vt:lpstr>
      <vt:lpstr>Calibri Light</vt:lpstr>
      <vt:lpstr>Times New Roman</vt:lpstr>
      <vt:lpstr>默认设计模板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14</cp:revision>
  <dcterms:created xsi:type="dcterms:W3CDTF">2021-03-01T08:13:56Z</dcterms:created>
  <dcterms:modified xsi:type="dcterms:W3CDTF">2021-03-07T05:11:36Z</dcterms:modified>
</cp:coreProperties>
</file>