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护理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子痫患者时要注意病室通风和阳光充足吗？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——护理子痫患者应避免声、光刺激：将患者安排在单间暗室，保持安静，各项护理操作应相对集中，动作轻柔，以免诱发抽搐</a:t>
            </a:r>
            <a:r>
              <a:rPr lang="zh-CN" altLang="zh-CN" sz="24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9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课堂互动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57236"/>
            <a:ext cx="91312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60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</cp:revision>
  <dcterms:created xsi:type="dcterms:W3CDTF">2021-03-01T08:13:56Z</dcterms:created>
  <dcterms:modified xsi:type="dcterms:W3CDTF">2021-03-07T09:17:15Z</dcterms:modified>
</cp:coreProperties>
</file>