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4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sz="24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卵巢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上皮癌、输卵管癌、腹膜癌</a:t>
            </a:r>
            <a:r>
              <a:rPr lang="en-US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FIGO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分期（</a:t>
            </a:r>
            <a:r>
              <a:rPr lang="en-US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2014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年修订）</a:t>
            </a: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auto" latinLnBrk="0">
              <a:spcBef>
                <a:spcPts val="0"/>
              </a:spcBef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卵巢上皮癌、输卵管癌、腹膜癌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FIGO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分期（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2014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年修订）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Ⅰ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肿瘤局限在一侧或双侧卵巢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输卵管</a:t>
            </a:r>
            <a:endParaRPr lang="en-US" altLang="zh-CN" sz="20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肿瘤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局限在一侧卵巢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输卵管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Ⅰ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     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包膜完整、卵巢和输卵管表面无肿瘤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腹水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或腹腔冲洗液无肿瘤细胞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肿瘤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局限在双侧卵巢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输卵管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Ⅰ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     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包膜完整、卵巢和输卵管表面无肿瘤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腹水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或腹腔冲洗液无肿瘤细胞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Ⅰ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     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肿瘤局限在一侧或双侧卵巢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输卵管并合并以下特征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Ⅰ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C1    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肿瘤术中破裂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Ⅰ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C2    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肿瘤术前破裂或肿瘤位于卵巢和输卵管表面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Ⅰ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C3    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腹水或腹腔冲洗液有恶性肿瘤细胞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endParaRPr lang="zh-CN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4341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卵巢上皮癌、输卵管癌、腹膜癌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FIGO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分期（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2014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年修订）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Ⅱ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局限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在真骨盆的一侧或双侧卵巢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输卵管癌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sz="2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发腹膜癌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Ⅱ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     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肿瘤侵犯或种植于子宫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输卵管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卵巢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Ⅱ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     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肿瘤侵犯或种植于其他盆腔脏器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8375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卵巢上皮癌、输卵管癌、腹膜癌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FIGO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分期（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2014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年修订）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卵巢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输卵管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原发腹膜癌伴病理证实的盆腔外腹膜或盆腔、腹膜后淋巴结转移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A1     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病理证实的淋巴结转移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A1i    </a:t>
            </a:r>
            <a:r>
              <a:rPr lang="zh-CN" altLang="zh-CN" sz="2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转移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淋巴结最大径不超过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10mm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A1ii   </a:t>
            </a:r>
            <a:r>
              <a:rPr lang="zh-CN" altLang="zh-CN" sz="2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转移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淋巴结最大径超过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10mm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A2     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仅镜下可见的盆腔外腹膜转移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      </a:t>
            </a:r>
            <a:r>
              <a:rPr lang="en-US" altLang="zh-CN" sz="2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肉眼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可见最大径不超过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2cm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的盆腔外腹膜转移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Ⅲ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      </a:t>
            </a:r>
            <a:r>
              <a:rPr lang="zh-CN" altLang="zh-CN" sz="2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肉眼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可见最大径超过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2cm</a:t>
            </a:r>
            <a:r>
              <a:rPr lang="zh-CN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的盆腔外腹膜转移（包括未累及实质的肝脾被膜转移）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7582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卵巢上皮癌、输卵管癌、腹膜癌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FIGO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分期（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2014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年修订）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endParaRPr lang="zh-CN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    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伴有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细胞学阳性的胸腔积液</a:t>
            </a:r>
            <a:endParaRPr lang="zh-CN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肝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脾实质转移</a:t>
            </a:r>
            <a:endParaRPr lang="zh-CN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Ⅳ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   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腹腔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外脏器转移（包括腹股沟淋巴结和超出盆腹腔的淋巴结）</a:t>
            </a:r>
            <a:endParaRPr lang="zh-CN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肿瘤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侵透肠壁全层</a:t>
            </a:r>
            <a:endParaRPr lang="zh-CN" altLang="zh-CN" sz="1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4048975"/>
      </p:ext>
    </p:extLst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364</Words>
  <Application>Microsoft Office PowerPoint</Application>
  <PresentationFormat>宽屏</PresentationFormat>
  <Paragraphs>44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  <vt:lpstr>卵巢上皮癌、输卵管癌、腹膜癌FIGO分期（2014年修订） </vt:lpstr>
      <vt:lpstr>卵巢上皮癌、输卵管癌、腹膜癌FIGO分期（2014年修订） </vt:lpstr>
      <vt:lpstr>卵巢上皮癌、输卵管癌、腹膜癌FIGO分期（2014年修订） </vt:lpstr>
      <vt:lpstr>卵巢上皮癌、输卵管癌、腹膜癌FIGO分期（2014年修订）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28</cp:revision>
  <dcterms:created xsi:type="dcterms:W3CDTF">2021-03-01T08:13:56Z</dcterms:created>
  <dcterms:modified xsi:type="dcterms:W3CDTF">2021-03-10T16:01:07Z</dcterms:modified>
</cp:coreProperties>
</file>