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子宫内膜癌和老年性阴道炎的鉴别</a:t>
            </a: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相同点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：都是绝经后出现阴道流血，可有异味。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不同点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：子宫内膜癌阴道黏膜无变薄、充血甚至有出血点，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超检查可见子宫内膜厚或者腔内可见赘生物、肌层有浸润现象。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诊断性刮宫病理检查提示子宫内膜癌。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75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</cp:revision>
  <dcterms:created xsi:type="dcterms:W3CDTF">2021-03-01T08:13:56Z</dcterms:created>
  <dcterms:modified xsi:type="dcterms:W3CDTF">2021-03-07T10:25:15Z</dcterms:modified>
</cp:coreProperties>
</file>