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ctr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胎盘早剥</a:t>
            </a:r>
            <a:r>
              <a:rPr lang="zh-CN" altLang="zh-CN" sz="24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的预防 </a:t>
            </a:r>
            <a:endParaRPr lang="zh-CN" altLang="zh-CN" sz="24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胎盘早剥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是一种妊娠晚期严重危及母儿生命的并发症，积极预防非常重要。应指导孕妇定期接受产前检查，加强孕期管理，预防和及时治疗妊娠期高血压疾病、慢性高血压、慢性肾病等；妊娠晚期避免仰卧位及腹部外伤；施行外倒转术时动作要轻柔；处理羊水过多和双胎者时，避免子宫腔压力下降过快等，以免发生胎盘早剥，保障母儿安全。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57236"/>
            <a:ext cx="913129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104</Words>
  <Application>Microsoft Office PowerPoint</Application>
  <PresentationFormat>宽屏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</cp:revision>
  <dcterms:created xsi:type="dcterms:W3CDTF">2021-03-01T08:13:56Z</dcterms:created>
  <dcterms:modified xsi:type="dcterms:W3CDTF">2021-03-07T09:15:17Z</dcterms:modified>
</cp:coreProperties>
</file>