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30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PMingLiU"/>
              </a:rPr>
              <a:t>外阴、阴道</a:t>
            </a:r>
            <a:r>
              <a:rPr lang="zh-CN" altLang="en-US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PMingLiU"/>
              </a:rPr>
              <a:t>手术后</a:t>
            </a:r>
            <a:r>
              <a:rPr lang="zh-CN" altLang="zh-CN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PMingLiU"/>
              </a:rPr>
              <a:t>患者体位</a:t>
            </a: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275"/>
              </a:spcBef>
            </a:pPr>
            <a:r>
              <a:rPr lang="en-US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  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外阴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、阴道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手术后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患者体位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：处女膜闭锁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及先天性无阴道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患者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术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后取半卧位：外阴癌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根治术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患者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术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后取平卧位，双腿外展屈膝，膝下垫软枕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；膀胱阴道瘘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患者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术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后取健侧卧位；阴道前后壁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修补术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患者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以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平卧位为宜，禁止半卧位；子宫脱垂阴式子宫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切除术后</a:t>
            </a:r>
            <a:r>
              <a:rPr lang="zh-CN" altLang="en-US" sz="2000" kern="0">
                <a:latin typeface="PMingLiU"/>
                <a:ea typeface="宋体" panose="02010600030101010101" pitchFamily="2" charset="-122"/>
                <a:cs typeface="PMingLiU"/>
              </a:rPr>
              <a:t>患者</a:t>
            </a:r>
            <a:r>
              <a:rPr lang="zh-CN" altLang="zh-CN" sz="2000" kern="0">
                <a:latin typeface="PMingLiU"/>
                <a:ea typeface="宋体" panose="02010600030101010101" pitchFamily="2" charset="-122"/>
                <a:cs typeface="PMingLiU"/>
              </a:rPr>
              <a:t>早期</a:t>
            </a:r>
            <a:r>
              <a:rPr lang="zh-CN" altLang="zh-CN" sz="2000" kern="0" dirty="0">
                <a:latin typeface="PMingLiU"/>
                <a:ea typeface="宋体" panose="02010600030101010101" pitchFamily="2" charset="-122"/>
                <a:cs typeface="PMingLiU"/>
              </a:rPr>
              <a:t>避免半卧位，以免引起阴道和会阴部水肿。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110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21</cp:revision>
  <dcterms:created xsi:type="dcterms:W3CDTF">2021-03-01T08:13:56Z</dcterms:created>
  <dcterms:modified xsi:type="dcterms:W3CDTF">2024-03-24T10:13:19Z</dcterms:modified>
</cp:coreProperties>
</file>