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子宫腺肌病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000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子宫腺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肌病是子宫内膜异位在子宫肌层，多呈弥漫性生长，故子宫均匀增大呈球形，也称子宫腺肌瘤。大体标本见：子宫肌壁明显增厚，质地硬，无漩涡状结构，肌壁中见粗厚肌纤维带和微囊腔，腔内可见陈旧性血迹。主要症状是月经过多、月经期延长和逐渐加重的渐进性痛经。月经过多主要与子宫内膜面积增加、子宫肌层纤维增生使子宫肌层收缩不良、子宫内膜增生有关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115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2021-03-01T08:13:56Z</dcterms:created>
  <dcterms:modified xsi:type="dcterms:W3CDTF">2021-03-07T10:28:16Z</dcterms:modified>
</cp:coreProperties>
</file>