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</a:pPr>
            <a:r>
              <a:rPr lang="en-US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zh-CN" sz="24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腹腔镜检查</a:t>
            </a:r>
            <a:endParaRPr lang="zh-CN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2000" kern="10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腹腔镜检查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是异位妊娠诊断的金标准，不仅可以明确诊断异位妊娠，而且可同时进行治疗。适用于输卵管妊娠尚未流产或破裂的早期病人，腹腔内有大量出血或伴有休克者，禁做腹腔镜检查。早期异位妊娠的病人，腹腔镜可见一侧输卵管肿大，表面紫蓝色，腹腔内无出血或少量出血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13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</cp:revision>
  <dcterms:created xsi:type="dcterms:W3CDTF">2021-03-01T08:13:56Z</dcterms:created>
  <dcterms:modified xsi:type="dcterms:W3CDTF">2021-03-07T09:09:22Z</dcterms:modified>
</cp:coreProperties>
</file>