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正常月经周期激素水平</a:t>
            </a:r>
          </a:p>
          <a:p>
            <a:pPr algn="ctr">
              <a:spcAft>
                <a:spcPts val="0"/>
              </a:spcAft>
            </a:pP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40486"/>
              </p:ext>
            </p:extLst>
          </p:nvPr>
        </p:nvGraphicFramePr>
        <p:xfrm>
          <a:off x="2255247" y="3460977"/>
          <a:ext cx="7712718" cy="25385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91618"/>
                <a:gridCol w="1638568"/>
                <a:gridCol w="1919235"/>
                <a:gridCol w="1356528"/>
                <a:gridCol w="1406769"/>
              </a:tblGrid>
              <a:tr h="3510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卵泡期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黄体期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排卵期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绝经期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卵泡刺激素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FSH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600" kern="100" spc="6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9U/L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 U/L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 U/L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 U/L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0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黄体生成素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LH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600" kern="100" spc="6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 U/L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600" kern="100" spc="6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 U/L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 U/L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 U/L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雌二醇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</a:t>
                      </a:r>
                      <a:r>
                        <a:rPr lang="zh-CN" sz="1600" kern="100" spc="6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275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pmol/L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367</a:t>
                      </a:r>
                      <a:r>
                        <a:rPr lang="zh-CN" sz="1600" kern="100" spc="6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1100pmol/L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734</a:t>
                      </a:r>
                      <a:r>
                        <a:rPr lang="zh-CN" sz="1600" kern="100" spc="6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2200 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pmol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 pmol/L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孕酮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3.2nmol/L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9.5</a:t>
                      </a:r>
                      <a:r>
                        <a:rPr lang="zh-CN" sz="1600" kern="100" spc="6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PMingLiU"/>
                        </a:rPr>
                        <a:t>～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 nmol/L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2.2 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nmol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0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睾酮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 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nmol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 nmol/L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 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nmol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/L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316288" y="33829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78</Words>
  <Application>Microsoft Office PowerPoint</Application>
  <PresentationFormat>宽屏</PresentationFormat>
  <Paragraphs>40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31</cp:revision>
  <dcterms:created xsi:type="dcterms:W3CDTF">2021-03-01T08:13:56Z</dcterms:created>
  <dcterms:modified xsi:type="dcterms:W3CDTF">2021-03-07T09:58:51Z</dcterms:modified>
</cp:coreProperties>
</file>