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阴血肿的护理措施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大阴唇含丰富血管，局部受伤后，短时间内大量出血，可形成血肿，活动性出血者应及时缝合伤口止血。对于血肿较小（直径＜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5cm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）者可冷敷收缩血管止血；较大血肿应切开引流，结扎出血点并遵医嘱应用抗生素预防感染。</a:t>
            </a: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80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2021-03-01T08:13:56Z</dcterms:created>
  <dcterms:modified xsi:type="dcterms:W3CDTF">2021-03-07T04:53:06Z</dcterms:modified>
</cp:coreProperties>
</file>