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5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spc="6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spc="6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03672" y="2957236"/>
            <a:ext cx="8768614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胎头下降情况的评估方法</a:t>
            </a:r>
            <a:endParaRPr lang="zh-CN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评估胎头下降情况有两种方法，即国际五分法和坐骨棘平面法。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国际五分法：腹部触诊时，双手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在骨盆入口平面的上方触及剩余的胎头部分，用国际五分法表示。初步判断的结果是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双手掌放在胎头两侧，触及骨盆入口平面时，如双手指尖可在胎头下方触及彼此，此时为剩余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5/5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；如双手掌指尖在胎头两侧有汇聚，但是不能触及彼此，此时为剩余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4/5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；如双手掌在胎头两侧平行，此时为剩余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3/5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；如双手掌在胎头两侧呈外展，此时为剩余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2/5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；如双手掌在胎头两侧呈外展，而且手腕可触及彼此，此时为剩余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1/5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坐骨棘平面法：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胎先露下降程度以坐骨棘平面为标志，胎头颅骨最低点平坐骨棘水平为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“0”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，在坐骨棘下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1cm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 ”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，在坐骨棘上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1cm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“-1 ”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，依此类推。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227</Words>
  <Application>Microsoft Office PowerPoint</Application>
  <PresentationFormat>宽屏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</cp:revision>
  <dcterms:created xsi:type="dcterms:W3CDTF">2021-03-01T08:13:56Z</dcterms:created>
  <dcterms:modified xsi:type="dcterms:W3CDTF">2021-03-07T05:10:17Z</dcterms:modified>
</cp:coreProperties>
</file>