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0"/>
              </a:spcAft>
            </a:pPr>
            <a:endParaRPr lang="en-US" altLang="zh-CN" sz="2400" kern="100" spc="6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spc="6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03672" y="2957236"/>
            <a:ext cx="876861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影响产褥期妇女心理变化的因素</a:t>
            </a:r>
            <a:endParaRPr lang="zh-CN" altLang="zh-CN" sz="2400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影响产褥期妇女心理变化的因素主要包括产妇的年龄、身体的恢复情况、分娩的经历感受、是否胜任母亲角色、家庭成员和社会支持等。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）年龄：年龄＜</a:t>
            </a:r>
            <a:r>
              <a:rPr lang="en-US" altLang="zh-CN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kern="1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岁或</a:t>
            </a:r>
            <a:r>
              <a:rPr lang="zh-CN" altLang="en-US" kern="10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≥</a:t>
            </a:r>
            <a:r>
              <a:rPr lang="en-US" altLang="zh-CN" kern="1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35</a:t>
            </a:r>
            <a:r>
              <a:rPr lang="zh-CN" altLang="zh-CN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岁的产妇，容易出现产褥期适应不良。这与产妇年龄过小、身心等各方面发展尚未成熟，或产妇年龄过大、体力和精力下降等有关。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）身体状况：产妇的既往身体健康状况、在妊娠过程中有无合并症、并发症等异常情况、剖宫产史等都会影响产妇的身体状况，进而影响产妇的情绪变化。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）产妇对分娩经历的感受：这与产妇对分娩的期望与实际情况存在差异有关。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）社会支持系统：良好的社会支持系统提供产妇心理和物质的支持，有助于产妇的心理调节和角色适应。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200</Words>
  <Application>Microsoft Office PowerPoint</Application>
  <PresentationFormat>宽屏</PresentationFormat>
  <Paragraphs>11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PMingLiU</vt:lpstr>
      <vt:lpstr>黑体</vt:lpstr>
      <vt:lpstr>华文中宋</vt:lpstr>
      <vt:lpstr>微软雅黑</vt:lpstr>
      <vt:lpstr>Arial</vt:lpstr>
      <vt:lpstr>Calibri</vt:lpstr>
      <vt:lpstr>Calibri Light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15</cp:revision>
  <dcterms:created xsi:type="dcterms:W3CDTF">2021-03-01T08:13:56Z</dcterms:created>
  <dcterms:modified xsi:type="dcterms:W3CDTF">2024-03-24T10:22:11Z</dcterms:modified>
</cp:coreProperties>
</file>