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1423" y="2993456"/>
            <a:ext cx="8758990" cy="303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13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28</cp:revision>
  <dcterms:created xsi:type="dcterms:W3CDTF">2021-03-01T08:13:56Z</dcterms:created>
  <dcterms:modified xsi:type="dcterms:W3CDTF">2021-03-07T10:09:32Z</dcterms:modified>
</cp:coreProperties>
</file>