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精液参数参考值新标准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精液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WHO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人类精液检查与处理实验室手册》（第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版）对精液参数参考值进行了修改，手册常用精液参数的参考下限（第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个百分数，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95%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可信区间）为：精液量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1.5ml,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精子浓度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000" kern="1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/ml;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精子总数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39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000" kern="1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次射精；精子前向运动（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级＋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级）百分率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32%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；正常形态率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4%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；精子存活率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58%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</cp:revision>
  <dcterms:created xsi:type="dcterms:W3CDTF">2021-03-01T08:13:56Z</dcterms:created>
  <dcterms:modified xsi:type="dcterms:W3CDTF">2021-03-07T10:31:22Z</dcterms:modified>
</cp:coreProperties>
</file>