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子宫内膜</a:t>
            </a:r>
            <a:r>
              <a:rPr lang="zh-CN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癌</a:t>
            </a:r>
            <a:r>
              <a:rPr lang="zh-CN" altLang="en-US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患者使用</a:t>
            </a:r>
            <a:r>
              <a:rPr lang="zh-CN" altLang="zh-CN" sz="2400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孕激素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治疗作用与副作用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子宫内膜癌的孕激素一般用他莫昔芬（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TMX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）、甲羟孕酮、己酸孕酮等。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孕激素对子宫内膜癌的作用：通过与雌激素竞争受体、抑制雌激素对子宫内膜的增生作用，抑制了癌细胞有丝分裂达到治疗子宫内膜癌的目的。</a:t>
            </a:r>
          </a:p>
          <a:p>
            <a:pPr algn="just">
              <a:spcAft>
                <a:spcPts val="0"/>
              </a:spcAft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孕激素的副作用</a:t>
            </a:r>
            <a:r>
              <a:rPr lang="zh-CN" altLang="zh-CN" sz="20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000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）类似围绝经期综合征表现如潮热、出汗、急躁等</a:t>
            </a: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1600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）骨髓抑制表现如白血病、血小板减少</a:t>
            </a: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1600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）引起闭经、不规则阴道流血</a:t>
            </a: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1600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）消化道反应如恶心、呕吐、肝功能异常</a:t>
            </a: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1600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）长期使用容易引起肥胖、脂肪堆积，增加乳腺癌的风险</a:t>
            </a:r>
            <a:r>
              <a:rPr lang="zh-CN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154</Words>
  <Application>Microsoft Office PowerPoint</Application>
  <PresentationFormat>宽屏</PresentationFormat>
  <Paragraphs>14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2021-03-01T08:13:56Z</dcterms:created>
  <dcterms:modified xsi:type="dcterms:W3CDTF">2021-03-10T12:00:28Z</dcterms:modified>
</cp:coreProperties>
</file>