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en-US" smtClean="0"/>
          </a:p>
          <a:p>
            <a:pPr lvl="1"/>
            <a:r>
              <a:rPr lang="zh-CN" altLang="en-US" smtClean="0"/>
              <a:t>第二级</a:t>
            </a:r>
            <a:endParaRPr lang="en-US" altLang="en-US" smtClean="0"/>
          </a:p>
          <a:p>
            <a:pPr lvl="2"/>
            <a:r>
              <a:rPr lang="zh-CN" altLang="en-US" smtClean="0"/>
              <a:t>第三级</a:t>
            </a:r>
            <a:endParaRPr lang="en-US" altLang="en-US" smtClean="0"/>
          </a:p>
          <a:p>
            <a:pPr lvl="3"/>
            <a:r>
              <a:rPr lang="zh-CN" altLang="en-US" smtClean="0"/>
              <a:t>第四级</a:t>
            </a:r>
            <a:endParaRPr lang="en-US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en-US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49611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知识延伸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703672" y="2957236"/>
            <a:ext cx="876861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9400">
              <a:spcAft>
                <a:spcPts val="0"/>
              </a:spcAft>
            </a:pPr>
            <a:endParaRPr lang="en-US" altLang="zh-CN" sz="2000" dirty="0" smtClean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zh-CN" altLang="zh-CN" sz="24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月经期的健康指导</a:t>
            </a:r>
          </a:p>
          <a:p>
            <a:pPr indent="266700" algn="just">
              <a:spcAft>
                <a:spcPts val="0"/>
              </a:spcAft>
            </a:pP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月经作为正常的生理现象，一般不需特殊处理。因盆腔在经期处于充血状态，同时宫颈口松弛，经血排出等都利于细菌、病毒上行感染，故经期应保持外阴清洁卫生，避免盆浴及性生活，同时注意保暖，饮食上避免生冷、辛辣食物，加强营养，适当运动，避免过度劳累。</a:t>
            </a: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90</Words>
  <Application>Microsoft Office PowerPoint</Application>
  <PresentationFormat>宽屏</PresentationFormat>
  <Paragraphs>8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</cp:revision>
  <dcterms:created xsi:type="dcterms:W3CDTF">2021-03-01T08:13:56Z</dcterms:created>
  <dcterms:modified xsi:type="dcterms:W3CDTF">2021-03-07T04:56:38Z</dcterms:modified>
</cp:coreProperties>
</file>