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24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腹腔镜手术的原理和使用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/>
            <a:r>
              <a:rPr lang="en-US" altLang="zh-CN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腹腔镜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手术的原理是运用集光学、计算机、超声影像技术、机械等技术，借助特殊腹腔镜器械进行的手术。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/>
            <a:r>
              <a:rPr lang="en-US" altLang="zh-CN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手术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的基本过程是：病人手术野消毒→麻醉→气腹（腹腔注入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CO</a:t>
            </a:r>
            <a:r>
              <a:rPr lang="en-US" altLang="zh-CN" kern="0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kern="0" baseline="-25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）→腹壁打洞（一般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个，其中一个直径为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4cm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，其余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个洞约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1cm/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个）→大孔放入镜子。镜子通过微型摄像机连接到电视屏幕上，使得病人腹腔内的病灶一目了然地反映到电视屏幕上。而其他几个腹壁小孔则放入剪刀、钳子等手术器械，医生看着屏幕进行手术。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/>
            <a:r>
              <a:rPr lang="en-US" altLang="zh-CN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kern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由于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镜子具有放大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倍的作用，投影到电视屏幕上的视频大且清晰，可以进行比传统开腹手术还要精细的手术，医生通过观察视频进行钳夹、切割、缝合等一系列操作，术中应用电刀、氩气刀、激光、微波等先进技术，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13</Words>
  <Application>Microsoft Office PowerPoint</Application>
  <PresentationFormat>宽屏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27</cp:revision>
  <dcterms:created xsi:type="dcterms:W3CDTF">2021-03-01T08:13:56Z</dcterms:created>
  <dcterms:modified xsi:type="dcterms:W3CDTF">2021-03-07T10:06:51Z</dcterms:modified>
</cp:coreProperties>
</file>