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en-US" smtClean="0"/>
          </a:p>
          <a:p>
            <a:pPr lvl="1"/>
            <a:r>
              <a:rPr lang="zh-CN" altLang="en-US" smtClean="0"/>
              <a:t>第二级</a:t>
            </a:r>
            <a:endParaRPr lang="en-US" altLang="en-US" smtClean="0"/>
          </a:p>
          <a:p>
            <a:pPr lvl="2"/>
            <a:r>
              <a:rPr lang="zh-CN" altLang="en-US" smtClean="0"/>
              <a:t>第三级</a:t>
            </a:r>
            <a:endParaRPr lang="en-US" altLang="en-US" smtClean="0"/>
          </a:p>
          <a:p>
            <a:pPr lvl="3"/>
            <a:r>
              <a:rPr lang="zh-CN" altLang="en-US" smtClean="0"/>
              <a:t>第四级</a:t>
            </a:r>
            <a:endParaRPr lang="en-US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en-US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49611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Aft>
                <a:spcPts val="0"/>
              </a:spcAft>
            </a:pPr>
            <a:endParaRPr lang="en-US" altLang="zh-CN" sz="2400" kern="100" spc="60" dirty="0" smtClean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PMingLiU"/>
            </a:endParaRPr>
          </a:p>
          <a:p>
            <a:pPr algn="ctr">
              <a:spcAft>
                <a:spcPts val="0"/>
              </a:spcAft>
            </a:pPr>
            <a:endParaRPr lang="en-US" altLang="zh-CN" sz="2400" kern="100" spc="6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PMingLiU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知识延伸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703672" y="2957236"/>
            <a:ext cx="8768614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平坦及凹陷乳头护理</a:t>
            </a:r>
            <a:endParaRPr lang="zh-CN" altLang="zh-CN" sz="2400" kern="1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20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乳头伸展练习：每日</a:t>
            </a:r>
            <a:r>
              <a:rPr lang="en-US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次，每次</a:t>
            </a:r>
            <a:r>
              <a:rPr lang="en-US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分钟。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）伸展练习</a:t>
            </a:r>
            <a:r>
              <a:rPr lang="en-US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：两手拇指平行放于乳头两侧，将乳头向两侧外方拉开，牵拉乳晕的皮肤和皮下组织。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）伸展练习</a:t>
            </a:r>
            <a:r>
              <a:rPr lang="en-US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：拇指平行放于乳头上、下两侧，将乳头向上、下方纵形拉开。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20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乳头牵拉练习：一手托住乳房，另一只手用拇指、食指和中指将乳头向外牵拉，每日</a:t>
            </a:r>
            <a:r>
              <a:rPr lang="en-US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次，每次牵拉重复</a:t>
            </a:r>
            <a:r>
              <a:rPr lang="en-US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～</a:t>
            </a:r>
            <a:r>
              <a:rPr lang="en-US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次。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20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130</Words>
  <Application>Microsoft Office PowerPoint</Application>
  <PresentationFormat>宽屏</PresentationFormat>
  <Paragraphs>11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14</cp:revision>
  <dcterms:created xsi:type="dcterms:W3CDTF">2021-03-01T08:13:56Z</dcterms:created>
  <dcterms:modified xsi:type="dcterms:W3CDTF">2021-03-07T09:07:50Z</dcterms:modified>
</cp:coreProperties>
</file>