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24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葡萄胎的自然转归</a:t>
            </a:r>
            <a:r>
              <a:rPr lang="en-US" altLang="zh-CN" sz="24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endParaRPr lang="zh-CN" altLang="zh-CN" sz="2400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葡萄胎的自然转归：正常情况下，葡萄胎排空后血清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HCG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稳定下降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首次降至阴性的平均时间为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周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最长不超过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周。如果葡萄胎排空后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HCG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持续异常，应考虑滋养细胞肿瘤。出现下列高危因素之一，应视为高危葡萄胎：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000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CG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100000U/L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、子宫明显大于妊娠孕周；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、卵巢黄素囊肿大于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6cm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、年龄大于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岁或重复葡萄胎。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096" y="1541464"/>
            <a:ext cx="2236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93457"/>
            <a:ext cx="90799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117</Words>
  <Application>Microsoft Office PowerPoint</Application>
  <PresentationFormat>宽屏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26</cp:revision>
  <dcterms:created xsi:type="dcterms:W3CDTF">2021-03-01T08:13:56Z</dcterms:created>
  <dcterms:modified xsi:type="dcterms:W3CDTF">2024-03-24T09:59:09Z</dcterms:modified>
</cp:coreProperties>
</file>