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水肿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的分度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随着妊娠周数增长，子宫不断增大，影响下肢血液回流，造成轻微水肿，正常休息后可消退，为正常生理现象；病理性水肿不因休息而消退，根据水肿范围可以分为：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：累及踝部及小腿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++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：累及大腿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+++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：累及外阴及腹部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++++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：全身水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肿或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伴腹水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87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2021-03-01T08:13:56Z</dcterms:created>
  <dcterms:modified xsi:type="dcterms:W3CDTF">2021-03-07T04:58:23Z</dcterms:modified>
</cp:coreProperties>
</file>