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新型</a:t>
            </a:r>
            <a:r>
              <a:rPr lang="zh-CN" altLang="zh-CN" sz="2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节育环——</a:t>
            </a:r>
            <a:r>
              <a:rPr lang="zh-CN" altLang="en-US" sz="2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曼月</a:t>
            </a:r>
            <a:r>
              <a:rPr lang="zh-CN" altLang="zh-CN" sz="2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乐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为一种小剂量孕激素避孕环。适用于月经过多、年轻无生育要求的女性。可改变子宫内膜形态，导致分泌期发育不良。避孕同时可避免和治疗月经过多，明显优于其他避孕环导致月经过多的副作用。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65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24</cp:revision>
  <dcterms:created xsi:type="dcterms:W3CDTF">2021-03-01T08:13:56Z</dcterms:created>
  <dcterms:modified xsi:type="dcterms:W3CDTF">2024-03-24T10:19:30Z</dcterms:modified>
</cp:coreProperties>
</file>