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en-US" smtClean="0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en-US" altLang="en-US" smtClean="0"/>
          </a:p>
          <a:p>
            <a:pPr lvl="1"/>
            <a:r>
              <a:rPr lang="zh-CN" altLang="en-US" smtClean="0"/>
              <a:t>第二级</a:t>
            </a:r>
            <a:endParaRPr lang="en-US" altLang="en-US" smtClean="0"/>
          </a:p>
          <a:p>
            <a:pPr lvl="2"/>
            <a:r>
              <a:rPr lang="zh-CN" altLang="en-US" smtClean="0"/>
              <a:t>第三级</a:t>
            </a:r>
            <a:endParaRPr lang="en-US" altLang="en-US" smtClean="0"/>
          </a:p>
          <a:p>
            <a:pPr lvl="3"/>
            <a:r>
              <a:rPr lang="zh-CN" altLang="en-US" smtClean="0"/>
              <a:t>第四级</a:t>
            </a:r>
            <a:endParaRPr lang="en-US" altLang="en-US" smtClean="0"/>
          </a:p>
          <a:p>
            <a:pPr lvl="4"/>
            <a:r>
              <a:rPr lang="zh-CN" altLang="en-US" smtClean="0"/>
              <a:t>第五级</a:t>
            </a:r>
            <a:endParaRPr lang="en-US" altLang="en-US" smtClean="0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143543"/>
            <a:ext cx="9236911" cy="3881873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endParaRPr lang="en-US" altLang="zh-CN" sz="2400" kern="100" dirty="0" smtClean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endParaRPr lang="en-US" altLang="zh-CN" sz="2400" kern="1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098" y="1541464"/>
            <a:ext cx="223651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知识延伸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536700" y="2957236"/>
            <a:ext cx="9131299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羊水指数计算方法</a:t>
            </a:r>
            <a:endParaRPr lang="zh-CN" altLang="zh-CN" sz="2400" kern="1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1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zh-CN" sz="2000" kern="1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以</a:t>
            </a:r>
            <a:r>
              <a:rPr lang="zh-CN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孕妇脐部为中心作一水平线，与腹白线垂直相交，将子宫分成上下左右四个区，测量四个区最大羊水池的垂直深度，四者之和即为羊水指数。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dirty="0" smtClean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61</Words>
  <Application>Microsoft Office PowerPoint</Application>
  <PresentationFormat>宽屏</PresentationFormat>
  <Paragraphs>7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PMingLiU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19</cp:revision>
  <dcterms:created xsi:type="dcterms:W3CDTF">2021-03-01T08:13:56Z</dcterms:created>
  <dcterms:modified xsi:type="dcterms:W3CDTF">2021-03-07T09:19:02Z</dcterms:modified>
</cp:coreProperties>
</file>