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r>
              <a:rPr lang="zh-CN" altLang="zh-CN" sz="2400" kern="100" spc="6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PMingLiU"/>
              </a:rPr>
              <a:t>妊娠期</a:t>
            </a:r>
            <a:r>
              <a:rPr lang="zh-CN" altLang="zh-CN" sz="2400" kern="100" spc="6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PMingLiU"/>
              </a:rPr>
              <a:t>易缺乏铁剂原因</a:t>
            </a:r>
            <a:endParaRPr lang="zh-CN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妊娠期特别是妊娠中晚期，孕妇血容量增加，同时为满足胎儿生长发育需要，铁剂的需要量不断增加，故而孕妇膳食中应适当增加含铁丰富的食物，必要时，遵医嘱口服铁剂，预防贫血。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69</Words>
  <Application>Microsoft Office PowerPoint</Application>
  <PresentationFormat>宽屏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2021-03-01T08:13:56Z</dcterms:created>
  <dcterms:modified xsi:type="dcterms:W3CDTF">2021-03-07T05:00:06Z</dcterms:modified>
</cp:coreProperties>
</file>