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子宫动脉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栓塞术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子宫动脉栓塞术是一种新的治疗技术，开始于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1920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年，最初用于产后止血，后又用于妇科恶性肿瘤、子宫肌瘤、子宫腺肌病等多种疾病的治疗，是妇产科疾病微创治疗的新进展。妇产科血管性介入治疗的栓塞方法有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术式，有子宫动脉栓塞术、髂内动脉栓塞术和卵巢动脉栓塞术，较常见的是子宫动脉栓塞术。子宫动脉栓塞术治疗各种原因引起的大量子宫出血，达到快速治疗出血而不需要手术切除子宫或其他盆腔器官，并且可能使止血更容易而不损害患者的生育能力，但是也有可能导致误栓、血栓形成、子宫坏死、假性动脉瘤形成等并发症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158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</cp:revision>
  <dcterms:created xsi:type="dcterms:W3CDTF">2021-03-01T08:13:56Z</dcterms:created>
  <dcterms:modified xsi:type="dcterms:W3CDTF">2021-03-07T09:34:43Z</dcterms:modified>
</cp:coreProperties>
</file>