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/>
            <a:r>
              <a:rPr lang="zh-CN" altLang="zh-CN" sz="2400" ker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宫颈</a:t>
            </a:r>
            <a:r>
              <a:rPr lang="zh-CN" altLang="zh-CN" sz="2400" kern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疫苗</a:t>
            </a:r>
            <a:r>
              <a:rPr lang="zh-CN" altLang="en-US" sz="2400" kern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知识</a:t>
            </a:r>
            <a:endParaRPr lang="zh-CN" altLang="zh-CN" sz="24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/>
            <a:r>
              <a:rPr lang="en-US" altLang="zh-CN" sz="20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2008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年苏格兰开展了国家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HPV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疫苗免疫规划项目，世界卫生组织（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）于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2014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年表示对接种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HPV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疫苗预防宫颈癌表示认可，提出有条件的国家可以引进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HPV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疫苗。目前有三种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HPV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疫苗上市，分别是：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四价（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型）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HPV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疫苗、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九价（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58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HPV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疫苗和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二价（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型）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HPV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疫苗。价代表的是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HPV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病毒的亚型，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价是高危型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HPV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病毒，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价是低危型病毒。</a:t>
            </a:r>
          </a:p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148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</cp:revision>
  <dcterms:created xsi:type="dcterms:W3CDTF">2021-03-01T08:13:56Z</dcterms:created>
  <dcterms:modified xsi:type="dcterms:W3CDTF">2021-03-10T14:45:47Z</dcterms:modified>
</cp:coreProperties>
</file>