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盆腔炎性疾病后遗症</a:t>
            </a:r>
          </a:p>
          <a:p>
            <a:pPr marL="266700"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临床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表现为异位妊娠、不孕、慢性盆腔痛或反复发作等症状。多选择物理治疗、中药治疗、西药治疗及手术等综合方案控制炎症，缓解症状，增加受孕几率。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59</Words>
  <Application>Microsoft Office PowerPoint</Application>
  <PresentationFormat>宽屏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29</cp:revision>
  <dcterms:created xsi:type="dcterms:W3CDTF">2021-03-01T08:13:56Z</dcterms:created>
  <dcterms:modified xsi:type="dcterms:W3CDTF">2021-03-07T09:42:25Z</dcterms:modified>
</cp:coreProperties>
</file>