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胎肺成熟度的检查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经腹壁羊膜腔穿刺抽取羊水进行以下检测可以了解胎儿成熟度：卵磷脂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鞘磷脂（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L/S</a:t>
            </a:r>
            <a:r>
              <a:rPr lang="zh-CN" altLang="zh-CN" sz="2000" kern="1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000" kern="100">
                <a:latin typeface="华文中宋" panose="02010600040101010101" pitchFamily="2" charset="-122"/>
                <a:ea typeface="华文中宋" panose="02010600040101010101" pitchFamily="2" charset="-122"/>
              </a:rPr>
              <a:t>≥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、磷脂酰甘油测定＞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3%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、泡沫试验或震荡试验两管液面均有完整泡沫环均提示胎儿肺已成熟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69</Words>
  <Application>Microsoft Office PowerPoint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华文中宋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26</cp:revision>
  <dcterms:created xsi:type="dcterms:W3CDTF">2021-03-01T08:13:56Z</dcterms:created>
  <dcterms:modified xsi:type="dcterms:W3CDTF">2024-03-22T04:50:38Z</dcterms:modified>
</cp:coreProperties>
</file>