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滋养细胞肿瘤的化疗</a:t>
            </a:r>
            <a:r>
              <a:rPr lang="en-US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滋养细胞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肿瘤的化疗：滋养细胞肿瘤对化疗及敏感，是目前化疗治愈率最高的恶性肿瘤，侵蚀性葡萄胎的治愈率近百分之百，绒癌治愈率达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90%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以上。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5-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氟尿嘧啶（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5-FU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）、放射菌素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或更生霉素（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KSM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）是首选的化疗药物，副作用小，疗效好。而实施规范化疗之前，绒癌死亡率高达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90%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以上，病程进展快，被称为癌中之王。需手术者，一般先主张化疗。放射治疗主要用于肝，脑转移和肺部耐药病灶的治疗。</a:t>
            </a: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13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</cp:revision>
  <dcterms:created xsi:type="dcterms:W3CDTF">2021-03-01T08:13:56Z</dcterms:created>
  <dcterms:modified xsi:type="dcterms:W3CDTF">2021-03-07T10:04:35Z</dcterms:modified>
</cp:coreProperties>
</file>