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妊娠合并心脏病流行病学发展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1975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年以前，妊娠合并心脏病以妊娠合并风湿性心脏病最多见。随着医疗技术的发展和广谱抗生素的应用，风湿性心脏病的发病率逐渐减少；而心血管外科诊疗技术的进步和发展，使得更多的先天性心脏病女性通过手术获得妊娠和分娩的机会。因此，妊娠合并先天性心脏病跃居第一位，占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35%</a:t>
            </a:r>
            <a:r>
              <a:rPr lang="zh-CN" altLang="zh-CN" sz="2000" kern="100" spc="6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PMingLiU"/>
              </a:rPr>
              <a:t>～</a:t>
            </a: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50%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；而风湿性心脏病位居其次。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95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2021-03-01T08:13:56Z</dcterms:created>
  <dcterms:modified xsi:type="dcterms:W3CDTF">2021-03-07T09:27:41Z</dcterms:modified>
</cp:coreProperties>
</file>