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4"/>
            <a:ext cx="9413508" cy="388187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57236"/>
            <a:ext cx="9131299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前置胎盘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患者出血的病理原因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266700" algn="just">
              <a:lnSpc>
                <a:spcPct val="150000"/>
              </a:lnSpc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妊娠晚期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或临产后，子宫峡部逐渐被拉长形成子宫下段，随之宫颈管消失、宫颈口扩张，但附着于子宫下段及宫颈内口的胎盘不能相应地伸展，导致前置部分的胎盘与其附着处错位而发生剥离，引起血窦破裂而出血。</a:t>
            </a:r>
            <a:endParaRPr lang="zh-CN" altLang="zh-CN" sz="2000" kern="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2021-03-01T08:13:56Z</dcterms:created>
  <dcterms:modified xsi:type="dcterms:W3CDTF">2021-03-07T09:13:29Z</dcterms:modified>
</cp:coreProperties>
</file>