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36700" y="2249350"/>
            <a:ext cx="9144000" cy="3492637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节育措施选择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、新婚夫妇短期避孕可选择避孕套或女性外用避孕药。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、已生育需长期避孕者首选宫内节育器。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、哺乳期可选用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IUD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和避孕套，不宜选用药物避孕。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、围绝经期可选用工具避孕或外用避孕药，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岁以后禁用口服避孕药或避孕针。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81</Words>
  <Application>Microsoft Office PowerPoint</Application>
  <PresentationFormat>宽屏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26</cp:revision>
  <dcterms:created xsi:type="dcterms:W3CDTF">2021-03-01T08:13:56Z</dcterms:created>
  <dcterms:modified xsi:type="dcterms:W3CDTF">2024-03-24T09:57:34Z</dcterms:modified>
</cp:coreProperties>
</file>