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前庭大腺炎的发病特点</a:t>
            </a:r>
          </a:p>
          <a:p>
            <a:pPr marL="266700" indent="266700" algn="just"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前庭大腺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开口于小阴唇与处女膜间沟，当外阴污染、机体抵抗力下降，尤其是性交、流产、分娩时，病原体易侵入而引起前庭大腺炎。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just">
              <a:spcAft>
                <a:spcPts val="0"/>
              </a:spcAft>
            </a:pPr>
            <a:r>
              <a:rPr lang="en-US" altLang="zh-CN" sz="2000" kern="10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急性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炎症发作时，病原体首先侵犯腺管，引起前庭大腺导管炎，使腺管口肿胀阻塞，脓液不能外流而积聚形成脓肿，称为前庭大腺脓肿。急性炎症消退后，脓液吸收后由黏液分泌物所代替形成前庭大腺囊肿。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107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27</cp:revision>
  <dcterms:created xsi:type="dcterms:W3CDTF">2021-03-01T08:13:56Z</dcterms:created>
  <dcterms:modified xsi:type="dcterms:W3CDTF">2021-03-07T09:39:18Z</dcterms:modified>
</cp:coreProperties>
</file>