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36700" y="2387065"/>
            <a:ext cx="9144000" cy="3051208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2400" b="1" kern="1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安全期</a:t>
            </a:r>
            <a:r>
              <a:rPr lang="zh-CN" altLang="zh-CN" sz="24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避孕</a:t>
            </a:r>
            <a:endParaRPr lang="zh-CN" altLang="zh-CN" sz="2400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kern="1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月经周期</a:t>
            </a:r>
            <a:r>
              <a:rPr lang="zh-CN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规律的妇女，排卵通常发生在下次月经前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</a:t>
            </a:r>
            <a:r>
              <a:rPr lang="zh-CN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左右，前后四至五天内为易孕期，其余时间不易受孕，被视为安全期。采用安全期内进行性生活而达到避孕目的，即为安全期避孕也称自然避孕。采用此方法避孕的妇女，首先必须准确推算排卵日期，可根据日历表记载、基础体温测定、宫颈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黏液观察来判定排卵期。由于妇女排卵受外界环境、健康状况、情绪等因素影响可提前或推后，也可发生额外排卵。因此，安全期避孕法并不十分可靠，失败率高达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20%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，故不宜推广。</a:t>
            </a:r>
            <a:endParaRPr lang="zh-CN" altLang="zh-CN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0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03672" y="2957236"/>
            <a:ext cx="87686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141</Words>
  <Application>Microsoft Office PowerPoint</Application>
  <PresentationFormat>宽屏</PresentationFormat>
  <Paragraphs>10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24</cp:revision>
  <dcterms:created xsi:type="dcterms:W3CDTF">2021-03-01T08:13:56Z</dcterms:created>
  <dcterms:modified xsi:type="dcterms:W3CDTF">2021-03-07T10:34:37Z</dcterms:modified>
</cp:coreProperties>
</file>