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3672" y="2957236"/>
            <a:ext cx="893558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Bishop</a:t>
            </a:r>
            <a:r>
              <a:rPr lang="zh-CN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宫颈成熟度评分法</a:t>
            </a:r>
            <a:endParaRPr lang="zh-CN" altLang="zh-CN" sz="2400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为了了解宫颈的长度、硬度、扩张大小和胎先露位置的高低等情况，医护人员可在为产妇外阴消毒后进行阴道检查。目前多采用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Bishop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宫颈成熟度评分法判断宫颈成熟度，根据评分情况，估计产妇试产的成功率。它不是单一的项目评分，而是包括宫口开大、宫颈管消退、先露位置、宫颈硬度和宫口位置五个指标（具体见下表）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kern="1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若产妇得分≤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分，表示试产失败，应采用其他的分娩方法；若得分为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4~6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分，表示试产的成功率为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50%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，可进行促宫颈成熟；若得分为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～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分，表示试产的成功率为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80%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；若得分＞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分，表示试产成功；满分为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分。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000" kern="1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140298" y="2957235"/>
            <a:ext cx="83319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675180"/>
              </p:ext>
            </p:extLst>
          </p:nvPr>
        </p:nvGraphicFramePr>
        <p:xfrm>
          <a:off x="1969478" y="3005818"/>
          <a:ext cx="8219549" cy="2683400"/>
        </p:xfrm>
        <a:graphic>
          <a:graphicData uri="http://schemas.openxmlformats.org/drawingml/2006/table">
            <a:tbl>
              <a:tblPr/>
              <a:tblGrid>
                <a:gridCol w="1316333"/>
                <a:gridCol w="1728317"/>
                <a:gridCol w="1768510"/>
                <a:gridCol w="1272505"/>
                <a:gridCol w="1066942"/>
                <a:gridCol w="1066942"/>
              </a:tblGrid>
              <a:tr h="3425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指标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707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宫口开大（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cm</a:t>
                      </a:r>
                      <a:r>
                        <a:rPr lang="zh-CN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宫颈管消退（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%</a:t>
                      </a: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）（未消退为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2~3cm</a:t>
                      </a: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先露位置（坐骨棘水平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=0</a:t>
                      </a: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宫颈硬度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宫口位置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0~30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硬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朝后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1~2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40~50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中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居中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3~4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60~70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-1~0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软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朝前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≥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≥80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+1~+2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96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256</Words>
  <Application>Microsoft Office PowerPoint</Application>
  <PresentationFormat>宽屏</PresentationFormat>
  <Paragraphs>46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2021-03-01T08:13:56Z</dcterms:created>
  <dcterms:modified xsi:type="dcterms:W3CDTF">2021-03-07T05:08:35Z</dcterms:modified>
</cp:coreProperties>
</file>