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24211" cy="3314052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spc="6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32546" y="2957235"/>
            <a:ext cx="8730115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宫颈癌</a:t>
            </a:r>
          </a:p>
          <a:p>
            <a:pPr algn="just"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6615" y="3195587"/>
            <a:ext cx="3715351" cy="225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24211" cy="3314052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spc="6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32546" y="2957235"/>
            <a:ext cx="873011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33425" algn="just"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宫颈癌类型（巨检）</a:t>
            </a:r>
          </a:p>
          <a:p>
            <a:pPr algn="just"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7617" y="3710944"/>
            <a:ext cx="810838" cy="12010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0478" y="3694527"/>
            <a:ext cx="755970" cy="11400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8471" y="3725765"/>
            <a:ext cx="798645" cy="11766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63912" y="3722631"/>
            <a:ext cx="798645" cy="116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34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35</Words>
  <Application>Microsoft Office PowerPoint</Application>
  <PresentationFormat>宽屏</PresentationFormat>
  <Paragraphs>14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15</cp:revision>
  <dcterms:created xsi:type="dcterms:W3CDTF">2021-03-01T08:13:56Z</dcterms:created>
  <dcterms:modified xsi:type="dcterms:W3CDTF">2021-03-07T10:18:47Z</dcterms:modified>
</cp:coreProperties>
</file>