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4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Aft>
                <a:spcPts val="0"/>
              </a:spcAft>
            </a:pPr>
            <a:endParaRPr lang="en-US" altLang="zh-CN" sz="2000" kern="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F8715A9-3D63-4E73-E153-EC478A519EF7}"/>
              </a:ext>
            </a:extLst>
          </p:cNvPr>
          <p:cNvGrpSpPr/>
          <p:nvPr/>
        </p:nvGrpSpPr>
        <p:grpSpPr>
          <a:xfrm>
            <a:off x="1536700" y="608530"/>
            <a:ext cx="9118600" cy="5352003"/>
            <a:chOff x="1536700" y="0"/>
            <a:chExt cx="9118600" cy="6086375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2D31257D-E972-6BF2-E186-DD515D7D5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6700" y="0"/>
              <a:ext cx="9118600" cy="608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C30B198-D5A4-4340-8111-297F1A3FA26A}"/>
                </a:ext>
              </a:extLst>
            </p:cNvPr>
            <p:cNvSpPr/>
            <p:nvPr/>
          </p:nvSpPr>
          <p:spPr>
            <a:xfrm>
              <a:off x="2107975" y="2573267"/>
              <a:ext cx="2496393" cy="436970"/>
            </a:xfrm>
            <a:prstGeom prst="roundRect">
              <a:avLst/>
            </a:prstGeom>
            <a:solidFill>
              <a:srgbClr val="3545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 dirty="0"/>
                <a:t>子宫内膜异位症病人的护理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16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51</cp:revision>
  <dcterms:created xsi:type="dcterms:W3CDTF">2021-03-01T08:13:56Z</dcterms:created>
  <dcterms:modified xsi:type="dcterms:W3CDTF">2024-03-23T16:12:32Z</dcterms:modified>
</cp:coreProperties>
</file>