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9625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/>
            <a:r>
              <a:rPr lang="en-US" altLang="zh-CN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solidFill>
                <a:srgbClr val="000000"/>
              </a:solidFill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524000" y="2255801"/>
            <a:ext cx="9156699" cy="3086220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66700" algn="just">
              <a:spcBef>
                <a:spcPts val="170"/>
              </a:spcBef>
              <a:spcAft>
                <a:spcPts val="0"/>
              </a:spcAft>
              <a:tabLst>
                <a:tab pos="2848610" algn="l"/>
              </a:tabLst>
            </a:pPr>
            <a:endParaRPr lang="en-US" altLang="zh-CN" sz="2000" kern="1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PMingLiU"/>
            </a:endParaRPr>
          </a:p>
          <a:p>
            <a:pPr indent="266700" algn="just">
              <a:spcBef>
                <a:spcPts val="170"/>
              </a:spcBef>
              <a:spcAft>
                <a:spcPts val="0"/>
              </a:spcAft>
              <a:tabLst>
                <a:tab pos="2848610" algn="l"/>
              </a:tabLst>
            </a:pPr>
            <a:endParaRPr lang="en-US" altLang="zh-CN" sz="2000" kern="1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PMingLiU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1.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不孕症概念：女性无避孕性生活至少</a:t>
            </a:r>
            <a:r>
              <a:rPr lang="en-US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12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个月而未受孕，称为不孕症。原发性不孕</a:t>
            </a:r>
            <a:r>
              <a:rPr lang="en-US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: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是指婚后未避孕而从未妊娠者。继发性不孕</a:t>
            </a:r>
            <a:r>
              <a:rPr lang="en-US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: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是指曾有过妊娠而后不孕者。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2.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不孕症</a:t>
            </a:r>
            <a:r>
              <a:rPr lang="zh-CN" altLang="zh-CN" sz="2000" kern="1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病因：女性</a:t>
            </a:r>
            <a:r>
              <a:rPr lang="zh-CN" altLang="zh-CN" sz="2000" kern="1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输卵管因素是不孕症最常见的因素，卵巢无排卵也是导致不孕的常见原因。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 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spcBef>
                <a:spcPts val="170"/>
              </a:spcBef>
              <a:spcAft>
                <a:spcPts val="0"/>
              </a:spcAft>
              <a:tabLst>
                <a:tab pos="2848610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PMingLiU"/>
              </a:rPr>
              <a:t> 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掌握要点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358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90</Words>
  <Application>Microsoft Office PowerPoint</Application>
  <PresentationFormat>宽屏</PresentationFormat>
  <Paragraphs>11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54</cp:revision>
  <dcterms:created xsi:type="dcterms:W3CDTF">2021-03-01T08:13:56Z</dcterms:created>
  <dcterms:modified xsi:type="dcterms:W3CDTF">2024-03-23T09:38:14Z</dcterms:modified>
</cp:coreProperties>
</file>