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92429" y="2903902"/>
            <a:ext cx="851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9203C809-1431-6979-1030-85DAF590F1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2099" y="602078"/>
            <a:ext cx="9093202" cy="549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12</cp:revision>
  <dcterms:created xsi:type="dcterms:W3CDTF">2021-03-01T08:13:56Z</dcterms:created>
  <dcterms:modified xsi:type="dcterms:W3CDTF">2024-03-23T15:25:48Z</dcterms:modified>
</cp:coreProperties>
</file>