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700" cy="3182472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zh-CN" altLang="zh-CN" sz="2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" name="内容占位符 4">
            <a:extLst>
              <a:ext uri="{FF2B5EF4-FFF2-40B4-BE49-F238E27FC236}">
                <a16:creationId xmlns:a16="http://schemas.microsoft.com/office/drawing/2014/main" id="{07D18D0A-9DAB-66EF-92F6-72CB471FC9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36700" y="602079"/>
            <a:ext cx="9156700" cy="548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12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28</cp:revision>
  <dcterms:created xsi:type="dcterms:W3CDTF">2021-03-01T08:13:56Z</dcterms:created>
  <dcterms:modified xsi:type="dcterms:W3CDTF">2024-03-23T15:57:03Z</dcterms:modified>
</cp:coreProperties>
</file>