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700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241404F3-B445-D2F3-83E7-C04BD1B79D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1300" y="602079"/>
            <a:ext cx="9144000" cy="548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12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30</cp:revision>
  <dcterms:created xsi:type="dcterms:W3CDTF">2021-03-01T08:13:56Z</dcterms:created>
  <dcterms:modified xsi:type="dcterms:W3CDTF">2024-03-23T15:57:33Z</dcterms:modified>
</cp:coreProperties>
</file>