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D4FF510-E55A-3A73-1EBB-F19CA189CB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1" t="7256" r="3425" b="10198"/>
          <a:stretch/>
        </p:blipFill>
        <p:spPr>
          <a:xfrm>
            <a:off x="1536701" y="602080"/>
            <a:ext cx="9144000" cy="549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21</cp:revision>
  <dcterms:created xsi:type="dcterms:W3CDTF">2021-03-01T08:13:56Z</dcterms:created>
  <dcterms:modified xsi:type="dcterms:W3CDTF">2024-03-23T15:05:17Z</dcterms:modified>
</cp:coreProperties>
</file>