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699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endParaRPr lang="en-US" altLang="zh-CN" sz="20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  <a:p>
            <a:pPr marL="933450" indent="-9334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术前阴道准备，切除子宫的要用亚甲蓝或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1%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的甲紫涂宫颈和阴道穹窿作</a:t>
            </a:r>
            <a:r>
              <a:rPr lang="zh-CN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标志</a:t>
            </a:r>
            <a:endParaRPr lang="en-US" altLang="zh-CN" sz="2000" kern="1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933450" indent="-9334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术后患者注意体位摆放，根据不同麻醉方式去枕平卧时间不同，全麻患者</a:t>
            </a:r>
            <a:r>
              <a:rPr lang="zh-CN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尚未</a:t>
            </a:r>
            <a:endParaRPr lang="en-US" altLang="zh-CN" sz="2000" kern="100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933450" indent="-9334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完全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清醒前注意避免引起吸入性肺炎或窒息。患者病情稳定，术后次日晨可</a:t>
            </a:r>
            <a:r>
              <a:rPr lang="zh-CN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采取</a:t>
            </a:r>
            <a:endParaRPr lang="en-US" altLang="zh-CN" sz="2000" kern="100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933450" indent="-9334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半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坐卧位</a:t>
            </a:r>
            <a:r>
              <a:rPr lang="zh-CN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933450" indent="-9334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腹部引流管一般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小时内引流量不超过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200ml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，引流管一般术后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lang="zh-CN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拔除</a:t>
            </a:r>
            <a:r>
              <a:rPr lang="en-US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</a:p>
          <a:p>
            <a:pPr marL="933450" indent="-9334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术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后留置尿管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48h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。宫颈癌根治术加盆腔淋巴结清扫术患者，术后留置尿</a:t>
            </a:r>
            <a:r>
              <a:rPr lang="zh-CN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管</a:t>
            </a:r>
            <a:endParaRPr lang="en-US" altLang="zh-CN" sz="2000" kern="100" dirty="0" smtClean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933450" indent="-9334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000" kern="1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一般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保留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天。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142</Words>
  <Application>Microsoft Office PowerPoint</Application>
  <PresentationFormat>宽屏</PresentationFormat>
  <Paragraphs>13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43</cp:revision>
  <dcterms:created xsi:type="dcterms:W3CDTF">2021-03-01T08:13:56Z</dcterms:created>
  <dcterms:modified xsi:type="dcterms:W3CDTF">2021-03-07T04:05:16Z</dcterms:modified>
</cp:coreProperties>
</file>