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掌握要点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43789" y="2743200"/>
            <a:ext cx="90284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42BC83A-B881-E375-CC44-FE09CCB22FB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930"/>
          <a:stretch/>
        </p:blipFill>
        <p:spPr>
          <a:xfrm>
            <a:off x="1562100" y="579218"/>
            <a:ext cx="9118600" cy="5513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13</Words>
  <Application>Microsoft Office PowerPoint</Application>
  <PresentationFormat>宽屏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PMingLiU</vt:lpstr>
      <vt:lpstr>黑体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11</cp:revision>
  <dcterms:created xsi:type="dcterms:W3CDTF">2021-03-01T08:13:56Z</dcterms:created>
  <dcterms:modified xsi:type="dcterms:W3CDTF">2024-03-23T14:11:56Z</dcterms:modified>
</cp:coreProperties>
</file>