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45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7" d="100"/>
          <a:sy n="157" d="100"/>
        </p:scale>
        <p:origin x="392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700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C2DBAD7-9284-3772-CD13-E751FB8EFBD8}"/>
              </a:ext>
            </a:extLst>
          </p:cNvPr>
          <p:cNvGrpSpPr/>
          <p:nvPr/>
        </p:nvGrpSpPr>
        <p:grpSpPr>
          <a:xfrm>
            <a:off x="1511300" y="771625"/>
            <a:ext cx="9175749" cy="4637283"/>
            <a:chOff x="1511300" y="771625"/>
            <a:chExt cx="9175749" cy="463728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2B4E13D-BB22-2DEB-49AC-B592333EB3EC}"/>
                </a:ext>
              </a:extLst>
            </p:cNvPr>
            <p:cNvGrpSpPr/>
            <p:nvPr/>
          </p:nvGrpSpPr>
          <p:grpSpPr>
            <a:xfrm>
              <a:off x="1511300" y="771625"/>
              <a:ext cx="9175749" cy="4637283"/>
              <a:chOff x="1511300" y="771625"/>
              <a:chExt cx="9175749" cy="4637283"/>
            </a:xfrm>
          </p:grpSpPr>
          <p:pic>
            <p:nvPicPr>
              <p:cNvPr id="2" name="内容占位符 4">
                <a:extLst>
                  <a:ext uri="{FF2B5EF4-FFF2-40B4-BE49-F238E27FC236}">
                    <a16:creationId xmlns:a16="http://schemas.microsoft.com/office/drawing/2014/main" id="{240EBFA9-68FE-556E-1CEE-CE9CFED209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511300" y="771625"/>
                <a:ext cx="9175749" cy="4637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矩形: 圆角 3">
                <a:extLst>
                  <a:ext uri="{FF2B5EF4-FFF2-40B4-BE49-F238E27FC236}">
                    <a16:creationId xmlns:a16="http://schemas.microsoft.com/office/drawing/2014/main" id="{5CED246E-642B-2BD3-9FAF-AB14339CF122}"/>
                  </a:ext>
                </a:extLst>
              </p:cNvPr>
              <p:cNvSpPr/>
              <p:nvPr/>
            </p:nvSpPr>
            <p:spPr>
              <a:xfrm>
                <a:off x="1967456" y="2118588"/>
                <a:ext cx="1922619" cy="675935"/>
              </a:xfrm>
              <a:prstGeom prst="roundRect">
                <a:avLst/>
              </a:prstGeom>
              <a:solidFill>
                <a:srgbClr val="3545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/>
                  <a:t>子宫颈炎的护理</a:t>
                </a:r>
              </a:p>
            </p:txBody>
          </p:sp>
        </p:grp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E665AE2B-74E5-E827-CA7D-A4B08941E533}"/>
                </a:ext>
              </a:extLst>
            </p:cNvPr>
            <p:cNvSpPr/>
            <p:nvPr/>
          </p:nvSpPr>
          <p:spPr>
            <a:xfrm>
              <a:off x="1997255" y="2226501"/>
              <a:ext cx="1863020" cy="429114"/>
            </a:xfrm>
            <a:prstGeom prst="roundRect">
              <a:avLst/>
            </a:prstGeom>
            <a:solidFill>
              <a:srgbClr val="3545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/>
                <a:t>子宫颈炎病人的护理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20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he lang</cp:lastModifiedBy>
  <cp:revision>35</cp:revision>
  <dcterms:created xsi:type="dcterms:W3CDTF">2021-03-01T08:13:56Z</dcterms:created>
  <dcterms:modified xsi:type="dcterms:W3CDTF">2024-03-23T16:09:14Z</dcterms:modified>
</cp:coreProperties>
</file>