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9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0" d="100"/>
          <a:sy n="120" d="100"/>
        </p:scale>
        <p:origin x="1832" y="9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087655" y="2255801"/>
            <a:ext cx="9593045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600075" indent="-600075" algn="just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600075" indent="-600075" algn="just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600075" indent="-6000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      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1A96A4F-A9D7-7E80-8758-FDD7C8B1C661}"/>
              </a:ext>
            </a:extLst>
          </p:cNvPr>
          <p:cNvGrpSpPr/>
          <p:nvPr/>
        </p:nvGrpSpPr>
        <p:grpSpPr>
          <a:xfrm>
            <a:off x="1536700" y="0"/>
            <a:ext cx="9118600" cy="5139891"/>
            <a:chOff x="1536700" y="0"/>
            <a:chExt cx="9118600" cy="5139891"/>
          </a:xfrm>
        </p:grpSpPr>
        <p:pic>
          <p:nvPicPr>
            <p:cNvPr id="2" name="内容占位符 4">
              <a:extLst>
                <a:ext uri="{FF2B5EF4-FFF2-40B4-BE49-F238E27FC236}">
                  <a16:creationId xmlns:a16="http://schemas.microsoft.com/office/drawing/2014/main" id="{21DC3C1A-0C41-0CFB-5DCC-1239BBE415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36700" y="0"/>
              <a:ext cx="9118600" cy="5139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18AA06A-5BB6-70FF-CF32-60064C67C5AE}"/>
                </a:ext>
              </a:extLst>
            </p:cNvPr>
            <p:cNvSpPr/>
            <p:nvPr/>
          </p:nvSpPr>
          <p:spPr>
            <a:xfrm>
              <a:off x="8903130" y="1080828"/>
              <a:ext cx="184731" cy="430619"/>
            </a:xfrm>
            <a:prstGeom prst="roundRect">
              <a:avLst/>
            </a:prstGeom>
            <a:solidFill>
              <a:srgbClr val="E2E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12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he lang</cp:lastModifiedBy>
  <cp:revision>38</cp:revision>
  <dcterms:created xsi:type="dcterms:W3CDTF">2021-03-01T08:13:56Z</dcterms:created>
  <dcterms:modified xsi:type="dcterms:W3CDTF">2024-03-23T10:29:32Z</dcterms:modified>
</cp:coreProperties>
</file>