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992429" y="2957236"/>
            <a:ext cx="86049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内容占位符 4">
            <a:extLst>
              <a:ext uri="{FF2B5EF4-FFF2-40B4-BE49-F238E27FC236}">
                <a16:creationId xmlns:a16="http://schemas.microsoft.com/office/drawing/2014/main" id="{11E635AC-660A-E93D-881B-91CD6EA94D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36700" y="608530"/>
            <a:ext cx="9118600" cy="5363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11</Words>
  <Application>Microsoft Office PowerPoint</Application>
  <PresentationFormat>宽屏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15</cp:revision>
  <dcterms:created xsi:type="dcterms:W3CDTF">2021-03-01T08:13:56Z</dcterms:created>
  <dcterms:modified xsi:type="dcterms:W3CDTF">2024-03-23T15:53:22Z</dcterms:modified>
</cp:coreProperties>
</file>